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3"/>
  </p:notesMasterIdLst>
  <p:sldIdLst>
    <p:sldId id="256" r:id="rId2"/>
    <p:sldId id="259" r:id="rId3"/>
    <p:sldId id="258" r:id="rId4"/>
    <p:sldId id="263" r:id="rId5"/>
    <p:sldId id="265" r:id="rId6"/>
    <p:sldId id="273" r:id="rId7"/>
    <p:sldId id="269" r:id="rId8"/>
    <p:sldId id="295" r:id="rId9"/>
    <p:sldId id="261" r:id="rId10"/>
    <p:sldId id="268" r:id="rId11"/>
    <p:sldId id="279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Harlow Solid Italic" panose="04030604020F02020D02" pitchFamily="82" charset="0"/>
      <p:italic r:id="rId18"/>
    </p:embeddedFont>
    <p:embeddedFont>
      <p:font typeface="Hind Vadodara Light" panose="02000000000000000000" pitchFamily="2" charset="0"/>
      <p:regular r:id="rId19"/>
      <p:bold r:id="rId20"/>
    </p:embeddedFont>
    <p:embeddedFont>
      <p:font typeface="Jockey One" panose="020B0604020202020204" charset="-18"/>
      <p:regular r:id="rId21"/>
    </p:embeddedFont>
    <p:embeddedFont>
      <p:font typeface="Nunito Light" pitchFamily="2" charset="0"/>
      <p:regular r:id="rId22"/>
      <p:italic r:id="rId23"/>
    </p:embeddedFont>
    <p:embeddedFont>
      <p:font typeface="Oswald Medium" panose="00000600000000000000" pitchFamily="2" charset="0"/>
      <p:regular r:id="rId24"/>
      <p:bold r:id="rId25"/>
    </p:embeddedFont>
    <p:embeddedFont>
      <p:font typeface="Roboto Slab Light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1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E32A96-158B-485B-A6EE-633183E5DDB1}">
  <a:tblStyle styleId="{EEE32A96-158B-485B-A6EE-633183E5D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4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1c0e4a74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1c0e4a743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79fe4a06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79fe4a06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c0e4a743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1c0e4a743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b68ffdf2_2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b68ffdf2_2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79fe4a06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79fe4a06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c365f9a0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c365f9a0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7c365f9a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7c365f9a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c365f9a0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7c365f9a0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E465589-EAB2-A2D8-B5ED-0939326C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7c365f9a0_1_132:notes">
            <a:extLst>
              <a:ext uri="{FF2B5EF4-FFF2-40B4-BE49-F238E27FC236}">
                <a16:creationId xmlns:a16="http://schemas.microsoft.com/office/drawing/2014/main" id="{2F84598A-7381-1495-4FB5-97453D3E0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7c365f9a0_1_132:notes">
            <a:extLst>
              <a:ext uri="{FF2B5EF4-FFF2-40B4-BE49-F238E27FC236}">
                <a16:creationId xmlns:a16="http://schemas.microsoft.com/office/drawing/2014/main" id="{481D747F-CCF8-AB2E-1249-6BDD81B161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2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b68ffdf2_2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b68ffdf2_2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914602" y="2467315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880680" y="587656"/>
            <a:ext cx="640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ckey One"/>
              <a:buNone/>
              <a:defRPr sz="6000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 Medium"/>
              <a:buNone/>
              <a:defRPr sz="6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">
  <p:cSld name="TITLE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084400" y="1202725"/>
            <a:ext cx="5317500" cy="31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6">
    <p:bg>
      <p:bgPr>
        <a:noFill/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80643" y="822405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079894" y="7793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3"/>
          </p:nvPr>
        </p:nvSpPr>
        <p:spPr>
          <a:xfrm>
            <a:off x="3850922" y="1730580"/>
            <a:ext cx="3565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4" hasCustomPrompt="1"/>
          </p:nvPr>
        </p:nvSpPr>
        <p:spPr>
          <a:xfrm>
            <a:off x="2640827" y="167399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5"/>
          </p:nvPr>
        </p:nvSpPr>
        <p:spPr>
          <a:xfrm>
            <a:off x="4351279" y="2581531"/>
            <a:ext cx="182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6" hasCustomPrompt="1"/>
          </p:nvPr>
        </p:nvSpPr>
        <p:spPr>
          <a:xfrm>
            <a:off x="3125560" y="2555313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7"/>
          </p:nvPr>
        </p:nvSpPr>
        <p:spPr>
          <a:xfrm>
            <a:off x="4897903" y="3484239"/>
            <a:ext cx="3427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8" hasCustomPrompt="1"/>
          </p:nvPr>
        </p:nvSpPr>
        <p:spPr>
          <a:xfrm>
            <a:off x="3686494" y="342334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9"/>
          </p:nvPr>
        </p:nvSpPr>
        <p:spPr>
          <a:xfrm>
            <a:off x="601931" y="4267871"/>
            <a:ext cx="277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292825" y="1221276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3850922" y="2098177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351279" y="2981757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4897903" y="3855281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2412438" y="2449550"/>
            <a:ext cx="4319100" cy="13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363413" y="1732574"/>
            <a:ext cx="4470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5185650" y="1846522"/>
            <a:ext cx="266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3982673" y="2539125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244725" y="1480497"/>
            <a:ext cx="24456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1487723" y="1764442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ctrTitle" idx="2"/>
          </p:nvPr>
        </p:nvSpPr>
        <p:spPr>
          <a:xfrm>
            <a:off x="3639605" y="1480497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3"/>
          </p:nvPr>
        </p:nvSpPr>
        <p:spPr>
          <a:xfrm>
            <a:off x="3973198" y="1764442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 idx="4"/>
          </p:nvPr>
        </p:nvSpPr>
        <p:spPr>
          <a:xfrm>
            <a:off x="6080446" y="1480497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5"/>
          </p:nvPr>
        </p:nvSpPr>
        <p:spPr>
          <a:xfrm>
            <a:off x="6414036" y="1764442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6"/>
          </p:nvPr>
        </p:nvSpPr>
        <p:spPr>
          <a:xfrm>
            <a:off x="1244725" y="3419972"/>
            <a:ext cx="24456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7"/>
          </p:nvPr>
        </p:nvSpPr>
        <p:spPr>
          <a:xfrm>
            <a:off x="1487723" y="3703917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ctrTitle" idx="8"/>
          </p:nvPr>
        </p:nvSpPr>
        <p:spPr>
          <a:xfrm>
            <a:off x="3639605" y="3419972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9"/>
          </p:nvPr>
        </p:nvSpPr>
        <p:spPr>
          <a:xfrm>
            <a:off x="3973198" y="3703917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13"/>
          </p:nvPr>
        </p:nvSpPr>
        <p:spPr>
          <a:xfrm>
            <a:off x="6080446" y="3419972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4"/>
          </p:nvPr>
        </p:nvSpPr>
        <p:spPr>
          <a:xfrm>
            <a:off x="6414036" y="3703917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15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TITLE_1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344425" y="835793"/>
            <a:ext cx="162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2433469" y="1365500"/>
            <a:ext cx="144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ctrTitle" idx="2"/>
          </p:nvPr>
        </p:nvSpPr>
        <p:spPr>
          <a:xfrm>
            <a:off x="2328700" y="2767275"/>
            <a:ext cx="16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3"/>
          </p:nvPr>
        </p:nvSpPr>
        <p:spPr>
          <a:xfrm>
            <a:off x="2433469" y="3312188"/>
            <a:ext cx="144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ctrTitle" idx="4"/>
          </p:nvPr>
        </p:nvSpPr>
        <p:spPr>
          <a:xfrm>
            <a:off x="6290249" y="844350"/>
            <a:ext cx="16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5"/>
          </p:nvPr>
        </p:nvSpPr>
        <p:spPr>
          <a:xfrm>
            <a:off x="6306131" y="1365500"/>
            <a:ext cx="1623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6"/>
          </p:nvPr>
        </p:nvSpPr>
        <p:spPr>
          <a:xfrm>
            <a:off x="6306130" y="2767263"/>
            <a:ext cx="162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7"/>
          </p:nvPr>
        </p:nvSpPr>
        <p:spPr>
          <a:xfrm>
            <a:off x="6306131" y="3312188"/>
            <a:ext cx="1623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 idx="8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2433025" y="682650"/>
            <a:ext cx="4278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609681" y="4225587"/>
            <a:ext cx="280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609681" y="3104875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2"/>
          </p:nvPr>
        </p:nvSpPr>
        <p:spPr>
          <a:xfrm>
            <a:off x="5906670" y="359063"/>
            <a:ext cx="26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573870" y="95863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Jockey One"/>
              <a:buNone/>
              <a:defRPr sz="2800"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●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Hind Vadodara Light"/>
              <a:buChar char="○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Hind Vadodara Light"/>
              <a:buChar char="■"/>
              <a:defRPr sz="1200"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4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dewith.com/bg/ideologies/anarchis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www.anarchy.bg/articles/" TargetMode="External"/><Relationship Id="rId4" Type="http://schemas.openxmlformats.org/officeDocument/2006/relationships/hyperlink" Target="https://www.anarchy.b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ctrTitle"/>
          </p:nvPr>
        </p:nvSpPr>
        <p:spPr>
          <a:xfrm>
            <a:off x="2880680" y="587656"/>
            <a:ext cx="640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 dirty="0"/>
              <a:t>Анархизъм</a:t>
            </a:r>
            <a:endParaRPr sz="8000" dirty="0"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2914602" y="2467315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/>
              <a:t>Илина Цанова</a:t>
            </a:r>
            <a:endParaRPr dirty="0">
              <a:latin typeface="Harlow Solid Italic" panose="04030604020F02020D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" y="-27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-94736" y="-303027"/>
            <a:ext cx="9407900" cy="2151050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5"/>
          <p:cNvSpPr txBox="1">
            <a:spLocks noGrp="1"/>
          </p:cNvSpPr>
          <p:nvPr>
            <p:ph type="ctrTitle"/>
          </p:nvPr>
        </p:nvSpPr>
        <p:spPr>
          <a:xfrm>
            <a:off x="2470214" y="483598"/>
            <a:ext cx="4278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</a:rPr>
              <a:t>Анархизмът…</a:t>
            </a:r>
            <a:endParaRPr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6"/>
          <p:cNvSpPr txBox="1">
            <a:spLocks noGrp="1"/>
          </p:cNvSpPr>
          <p:nvPr>
            <p:ph type="body" idx="1"/>
          </p:nvPr>
        </p:nvSpPr>
        <p:spPr>
          <a:xfrm>
            <a:off x="1527962" y="470850"/>
            <a:ext cx="4569810" cy="31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bg-BG" sz="2800" b="1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Източници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accent1"/>
              </a:solidFill>
              <a:latin typeface="Jockey One"/>
              <a:ea typeface="Jockey One"/>
              <a:cs typeface="Jockey One"/>
              <a:sym typeface="Jockey One"/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ind Vadodara Light"/>
              <a:buChar char="■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</a:rPr>
              <a:t>https://www.anarchy.bg/articles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/</a:t>
            </a:r>
            <a:r>
              <a:rPr lang="bg-BG" dirty="0">
                <a:solidFill>
                  <a:schemeClr val="dk1"/>
                </a:solidFill>
                <a:uFill>
                  <a:noFill/>
                </a:uFill>
              </a:rPr>
              <a:t>история-на-анархизма/</a:t>
            </a:r>
            <a:endParaRPr dirty="0">
              <a:solidFill>
                <a:schemeClr val="dk1"/>
              </a:solid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</a:rPr>
              <a:t>https://www.anarchy.bg/articles</a:t>
            </a:r>
            <a:r>
              <a:rPr lang="bg-BG" dirty="0">
                <a:solidFill>
                  <a:schemeClr val="dk1"/>
                </a:solidFill>
                <a:uFill>
                  <a:noFill/>
                </a:uFill>
              </a:rPr>
              <a:t>/що-е-анархизъм</a:t>
            </a:r>
            <a:endParaRPr dirty="0">
              <a:solidFill>
                <a:schemeClr val="dk1"/>
              </a:solid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https://www.isidewith.com/bg/ideologies/anarchism</a:t>
            </a:r>
            <a:endParaRPr lang="bg-BG" dirty="0">
              <a:solidFill>
                <a:schemeClr val="dk1"/>
              </a:solidFill>
              <a:uFill>
                <a:noFill/>
              </a:u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Emma Goldman, Anarchism and Other Essays</a:t>
            </a:r>
            <a:endParaRPr lang="bg-BG" dirty="0">
              <a:solidFill>
                <a:schemeClr val="dk1"/>
              </a:solidFill>
              <a:uFill>
                <a:noFill/>
              </a:u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</a:rPr>
              <a:t>Noam Chomsky, On Anarchism</a:t>
            </a:r>
            <a:endParaRPr lang="bg-BG" dirty="0">
              <a:solidFill>
                <a:schemeClr val="dk1"/>
              </a:solidFill>
              <a:uFill>
                <a:noFill/>
              </a:uFill>
            </a:endParaRP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https://anticapitaliststruggle.wordpress.com/2018/08/10/</a:t>
            </a:r>
            <a:r>
              <a:rPr lang="bg-BG" dirty="0">
                <a:solidFill>
                  <a:schemeClr val="dk1"/>
                </a:solidFill>
                <a:uFill>
                  <a:noFill/>
                </a:uFill>
              </a:rPr>
              <a:t>анархизмът-в-</a:t>
            </a:r>
            <a:r>
              <a:rPr lang="bg-BG" dirty="0" err="1">
                <a:solidFill>
                  <a:schemeClr val="dk1"/>
                </a:solidFill>
                <a:uFill>
                  <a:noFill/>
                </a:uFill>
              </a:rPr>
              <a:t>испания</a:t>
            </a:r>
            <a:r>
              <a:rPr lang="bg-BG" dirty="0">
                <a:solidFill>
                  <a:schemeClr val="dk1"/>
                </a:solidFill>
                <a:uFill>
                  <a:noFill/>
                </a:uFill>
              </a:rPr>
              <a:t>-от-неговото-зара/</a:t>
            </a: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GB" dirty="0">
                <a:solidFill>
                  <a:schemeClr val="dk1"/>
                </a:solidFill>
                <a:hlinkClick r:id="rId4"/>
              </a:rPr>
              <a:t>https://www.anarchy.bg</a:t>
            </a:r>
            <a:r>
              <a:rPr lang="bg-BG" dirty="0">
                <a:solidFill>
                  <a:schemeClr val="dk1"/>
                </a:solidFill>
                <a:hlinkClick r:id="rId4"/>
              </a:rPr>
              <a:t>/</a:t>
            </a:r>
            <a:r>
              <a:rPr lang="bg-BG" dirty="0">
                <a:solidFill>
                  <a:schemeClr val="dk1"/>
                </a:solidFill>
              </a:rPr>
              <a:t>испанската-социална-революция-от-1936-г/</a:t>
            </a: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hlinkClick r:id="rId5"/>
              </a:rPr>
              <a:t>https://www.anarchy.bg/articles/</a:t>
            </a:r>
            <a:r>
              <a:rPr lang="bg-BG" dirty="0">
                <a:solidFill>
                  <a:schemeClr val="dk1"/>
                </a:solidFill>
                <a:uFill>
                  <a:noFill/>
                </a:uFill>
              </a:rPr>
              <a:t>за-днешните-проблеми-и-характеристик-7/</a:t>
            </a:r>
          </a:p>
          <a:p>
            <a:pPr marL="241300" lvl="0" indent="-196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</a:pPr>
            <a:r>
              <a:rPr lang="en-GB" dirty="0">
                <a:solidFill>
                  <a:schemeClr val="dk1"/>
                </a:solidFill>
              </a:rPr>
              <a:t>https://chitanka.info/text/32573-kratka-istorija-na-anarhizma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38" name="Google Shape;838;p46"/>
          <p:cNvSpPr/>
          <p:nvPr/>
        </p:nvSpPr>
        <p:spPr>
          <a:xfrm rot="5400000" flipH="1">
            <a:off x="-1971287" y="1971288"/>
            <a:ext cx="5147175" cy="120460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46"/>
          <p:cNvSpPr txBox="1">
            <a:spLocks noGrp="1"/>
          </p:cNvSpPr>
          <p:nvPr>
            <p:ph type="title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Източници</a:t>
            </a:r>
            <a:endParaRPr b="1" dirty="0"/>
          </a:p>
        </p:txBody>
      </p:sp>
      <p:pic>
        <p:nvPicPr>
          <p:cNvPr id="4" name="Google Shape;831;p45">
            <a:extLst>
              <a:ext uri="{FF2B5EF4-FFF2-40B4-BE49-F238E27FC236}">
                <a16:creationId xmlns:a16="http://schemas.microsoft.com/office/drawing/2014/main" id="{26DC564A-053D-5985-0FE7-F09C6C2D42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13651"/>
          <a:stretch/>
        </p:blipFill>
        <p:spPr>
          <a:xfrm>
            <a:off x="5539775" y="3318150"/>
            <a:ext cx="3405827" cy="16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1934063" y="1095775"/>
            <a:ext cx="5275875" cy="295195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1"/>
          </p:nvPr>
        </p:nvSpPr>
        <p:spPr>
          <a:xfrm flipH="1">
            <a:off x="2412438" y="2449550"/>
            <a:ext cx="4319100" cy="13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Премахване на държавните власти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Доброволно сътрудничество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Децентрализация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363413" y="1732574"/>
            <a:ext cx="4470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Какво представлява</a:t>
            </a:r>
            <a:endParaRPr lang="en-GB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ctrTitle" idx="9"/>
          </p:nvPr>
        </p:nvSpPr>
        <p:spPr>
          <a:xfrm>
            <a:off x="601925" y="4267875"/>
            <a:ext cx="3116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Основни </a:t>
            </a:r>
            <a:br>
              <a:rPr lang="bg-BG" dirty="0"/>
            </a:br>
            <a:r>
              <a:rPr lang="bg-BG" dirty="0"/>
              <a:t>принципи</a:t>
            </a:r>
            <a:endParaRPr dirty="0"/>
          </a:p>
        </p:txBody>
      </p:sp>
      <p:sp>
        <p:nvSpPr>
          <p:cNvPr id="124" name="Google Shape;124;p25"/>
          <p:cNvSpPr/>
          <p:nvPr/>
        </p:nvSpPr>
        <p:spPr>
          <a:xfrm>
            <a:off x="1019175" y="-219075"/>
            <a:ext cx="8639175" cy="5695950"/>
          </a:xfrm>
          <a:custGeom>
            <a:avLst/>
            <a:gdLst/>
            <a:ahLst/>
            <a:cxnLst/>
            <a:rect l="l" t="t" r="r" b="b"/>
            <a:pathLst>
              <a:path w="345567" h="227838" extrusionOk="0">
                <a:moveTo>
                  <a:pt x="0" y="1143"/>
                </a:moveTo>
                <a:lnTo>
                  <a:pt x="129921" y="227838"/>
                </a:lnTo>
                <a:lnTo>
                  <a:pt x="345567" y="227838"/>
                </a:lnTo>
                <a:lnTo>
                  <a:pt x="345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25" name="Google Shape;125;p25"/>
          <p:cNvSpPr txBox="1">
            <a:spLocks noGrp="1"/>
          </p:cNvSpPr>
          <p:nvPr>
            <p:ph type="ctrTitle"/>
          </p:nvPr>
        </p:nvSpPr>
        <p:spPr>
          <a:xfrm>
            <a:off x="3110535" y="434312"/>
            <a:ext cx="355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Свобода</a:t>
            </a:r>
            <a:endParaRPr b="1"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ctrTitle" idx="3"/>
          </p:nvPr>
        </p:nvSpPr>
        <p:spPr>
          <a:xfrm>
            <a:off x="3680805" y="1342487"/>
            <a:ext cx="4610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Равенство</a:t>
            </a:r>
            <a:endParaRPr b="1"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4"/>
          </p:nvPr>
        </p:nvSpPr>
        <p:spPr>
          <a:xfrm>
            <a:off x="2470706" y="1285908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 idx="2"/>
          </p:nvPr>
        </p:nvSpPr>
        <p:spPr>
          <a:xfrm>
            <a:off x="1909773" y="39130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ctrTitle" idx="5"/>
          </p:nvPr>
        </p:nvSpPr>
        <p:spPr>
          <a:xfrm>
            <a:off x="4181149" y="2193437"/>
            <a:ext cx="400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Доброволност</a:t>
            </a:r>
            <a:r>
              <a:rPr lang="en" dirty="0"/>
              <a:t> </a:t>
            </a: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 idx="6"/>
          </p:nvPr>
        </p:nvSpPr>
        <p:spPr>
          <a:xfrm>
            <a:off x="2955439" y="2167225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7"/>
          </p:nvPr>
        </p:nvSpPr>
        <p:spPr>
          <a:xfrm>
            <a:off x="4727778" y="3096162"/>
            <a:ext cx="421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Децентрализация</a:t>
            </a:r>
            <a:endParaRPr b="1"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 idx="8"/>
          </p:nvPr>
        </p:nvSpPr>
        <p:spPr>
          <a:xfrm>
            <a:off x="3516373" y="3035252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04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3122704" y="833188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Стига да не ограничава свободата на другите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3"/>
          </p:nvPr>
        </p:nvSpPr>
        <p:spPr>
          <a:xfrm>
            <a:off x="3680801" y="1710089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Ключово за премахване на експлоатацията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4"/>
          </p:nvPr>
        </p:nvSpPr>
        <p:spPr>
          <a:xfrm>
            <a:off x="4181158" y="2593669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Взаимоотношения изградени на тази база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5"/>
          </p:nvPr>
        </p:nvSpPr>
        <p:spPr>
          <a:xfrm>
            <a:off x="4727782" y="3467193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Решенията трябва да се взимат локално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" name="Google Shape;131;p25">
            <a:extLst>
              <a:ext uri="{FF2B5EF4-FFF2-40B4-BE49-F238E27FC236}">
                <a16:creationId xmlns:a16="http://schemas.microsoft.com/office/drawing/2014/main" id="{483A8621-9AB6-6636-B54E-0F6C1BDFD7B7}"/>
              </a:ext>
            </a:extLst>
          </p:cNvPr>
          <p:cNvSpPr txBox="1">
            <a:spLocks/>
          </p:cNvSpPr>
          <p:nvPr/>
        </p:nvSpPr>
        <p:spPr>
          <a:xfrm>
            <a:off x="5290044" y="3936152"/>
            <a:ext cx="421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ckey One"/>
              <a:buNone/>
              <a:defRPr sz="24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9pPr>
          </a:lstStyle>
          <a:p>
            <a:r>
              <a:rPr lang="bg-BG" b="1" dirty="0"/>
              <a:t>Противопоставяне</a:t>
            </a:r>
            <a:endParaRPr lang="en-GB" b="1" dirty="0"/>
          </a:p>
        </p:txBody>
      </p:sp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DB1197A7-805A-D38C-EE21-84E438F9640F}"/>
              </a:ext>
            </a:extLst>
          </p:cNvPr>
          <p:cNvSpPr txBox="1">
            <a:spLocks/>
          </p:cNvSpPr>
          <p:nvPr/>
        </p:nvSpPr>
        <p:spPr>
          <a:xfrm>
            <a:off x="4078639" y="387524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ckey One"/>
              <a:buNone/>
              <a:defRPr sz="4800" b="0" i="0" u="none" strike="noStrike" cap="none">
                <a:solidFill>
                  <a:schemeClr val="dk1"/>
                </a:solidFill>
                <a:latin typeface="Jockey One"/>
                <a:ea typeface="Jockey One"/>
                <a:cs typeface="Jockey One"/>
                <a:sym typeface="Jockey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0</a:t>
            </a:r>
            <a:r>
              <a:rPr lang="bg-BG" dirty="0">
                <a:solidFill>
                  <a:schemeClr val="accent3"/>
                </a:solidFill>
              </a:rPr>
              <a:t>5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4" name="Google Shape;136;p25">
            <a:extLst>
              <a:ext uri="{FF2B5EF4-FFF2-40B4-BE49-F238E27FC236}">
                <a16:creationId xmlns:a16="http://schemas.microsoft.com/office/drawing/2014/main" id="{E9378DBF-433A-E66B-073A-AAC978C39648}"/>
              </a:ext>
            </a:extLst>
          </p:cNvPr>
          <p:cNvSpPr txBox="1">
            <a:spLocks/>
          </p:cNvSpPr>
          <p:nvPr/>
        </p:nvSpPr>
        <p:spPr>
          <a:xfrm>
            <a:off x="5290048" y="4307183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bg-BG" dirty="0">
                <a:solidFill>
                  <a:schemeClr val="accent3"/>
                </a:solidFill>
              </a:rPr>
              <a:t>На йерархиите, независимо в какъв контекст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/>
          <p:nvPr/>
        </p:nvSpPr>
        <p:spPr>
          <a:xfrm rot="5400000" flipH="1">
            <a:off x="-1971287" y="1971288"/>
            <a:ext cx="5147175" cy="120460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15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</a:rPr>
              <a:t>Характеристика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180" name="Google Shape;180;p30"/>
          <p:cNvSpPr txBox="1">
            <a:spLocks noGrp="1"/>
          </p:cNvSpPr>
          <p:nvPr>
            <p:ph type="ctrTitle"/>
          </p:nvPr>
        </p:nvSpPr>
        <p:spPr>
          <a:xfrm>
            <a:off x="1403770" y="1480497"/>
            <a:ext cx="24456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Автономни общности</a:t>
            </a:r>
            <a:endParaRPr sz="1600" b="1"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1646769" y="1764442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Mercury is the closest planet to the Sun and the smallest one in our Solar System. It’s only a bit larger than our Moon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ctrTitle" idx="2"/>
          </p:nvPr>
        </p:nvSpPr>
        <p:spPr>
          <a:xfrm>
            <a:off x="3867637" y="2405521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Антикапитализъм</a:t>
            </a:r>
            <a:endParaRPr sz="1600" b="1"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3"/>
          </p:nvPr>
        </p:nvSpPr>
        <p:spPr>
          <a:xfrm>
            <a:off x="4201231" y="2689466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It’s a gas giant and the biggest planet in our Solar System. Jupiter is the fourth-brightest object in the sky</a:t>
            </a:r>
            <a:endParaRPr dirty="0"/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 idx="4"/>
          </p:nvPr>
        </p:nvSpPr>
        <p:spPr>
          <a:xfrm>
            <a:off x="6239466" y="1480497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Антимилитаризъм</a:t>
            </a:r>
            <a:endParaRPr sz="1600" b="1"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5"/>
          </p:nvPr>
        </p:nvSpPr>
        <p:spPr>
          <a:xfrm>
            <a:off x="6573081" y="1764442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ctrTitle" idx="6"/>
          </p:nvPr>
        </p:nvSpPr>
        <p:spPr>
          <a:xfrm>
            <a:off x="1403770" y="3419972"/>
            <a:ext cx="24456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b="1" dirty="0"/>
              <a:t>Директно действие</a:t>
            </a:r>
            <a:endParaRPr sz="1600" b="1"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7"/>
          </p:nvPr>
        </p:nvSpPr>
        <p:spPr>
          <a:xfrm>
            <a:off x="1646769" y="3703917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ctrTitle" idx="13"/>
          </p:nvPr>
        </p:nvSpPr>
        <p:spPr>
          <a:xfrm>
            <a:off x="6239491" y="3419972"/>
            <a:ext cx="26268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Взаимопомощ</a:t>
            </a:r>
            <a:endParaRPr b="1"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14"/>
          </p:nvPr>
        </p:nvSpPr>
        <p:spPr>
          <a:xfrm>
            <a:off x="6573081" y="3703917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a gas giant, composed mostly of hydrogen and helium. It’s named after the Roman god of wealth and agriculture</a:t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2341570" y="922281"/>
            <a:ext cx="570000" cy="495350"/>
          </a:xfrm>
          <a:custGeom>
            <a:avLst/>
            <a:gdLst/>
            <a:ahLst/>
            <a:cxnLst/>
            <a:rect l="l" t="t" r="r" b="b"/>
            <a:pathLst>
              <a:path w="22800" h="19814" extrusionOk="0">
                <a:moveTo>
                  <a:pt x="0" y="1900"/>
                </a:moveTo>
                <a:lnTo>
                  <a:pt x="1628" y="18457"/>
                </a:lnTo>
                <a:lnTo>
                  <a:pt x="22800" y="19814"/>
                </a:lnTo>
                <a:lnTo>
                  <a:pt x="200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93" name="Google Shape;193;p30"/>
          <p:cNvSpPr/>
          <p:nvPr/>
        </p:nvSpPr>
        <p:spPr>
          <a:xfrm>
            <a:off x="2303295" y="2871027"/>
            <a:ext cx="576775" cy="522500"/>
          </a:xfrm>
          <a:custGeom>
            <a:avLst/>
            <a:gdLst/>
            <a:ahLst/>
            <a:cxnLst/>
            <a:rect l="l" t="t" r="r" b="b"/>
            <a:pathLst>
              <a:path w="23071" h="20900" extrusionOk="0">
                <a:moveTo>
                  <a:pt x="3528" y="5157"/>
                </a:moveTo>
                <a:lnTo>
                  <a:pt x="0" y="18728"/>
                </a:lnTo>
                <a:lnTo>
                  <a:pt x="23071" y="20900"/>
                </a:lnTo>
                <a:lnTo>
                  <a:pt x="219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94" name="Google Shape;194;p30"/>
          <p:cNvSpPr/>
          <p:nvPr/>
        </p:nvSpPr>
        <p:spPr>
          <a:xfrm rot="5400000">
            <a:off x="7290095" y="875472"/>
            <a:ext cx="593790" cy="537914"/>
          </a:xfrm>
          <a:custGeom>
            <a:avLst/>
            <a:gdLst/>
            <a:ahLst/>
            <a:cxnLst/>
            <a:rect l="l" t="t" r="r" b="b"/>
            <a:pathLst>
              <a:path w="23071" h="20900" extrusionOk="0">
                <a:moveTo>
                  <a:pt x="3528" y="5157"/>
                </a:moveTo>
                <a:lnTo>
                  <a:pt x="0" y="18728"/>
                </a:lnTo>
                <a:lnTo>
                  <a:pt x="23071" y="20900"/>
                </a:lnTo>
                <a:lnTo>
                  <a:pt x="219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96" name="Google Shape;196;p30"/>
          <p:cNvSpPr/>
          <p:nvPr/>
        </p:nvSpPr>
        <p:spPr>
          <a:xfrm flipH="1">
            <a:off x="4863032" y="1847021"/>
            <a:ext cx="576775" cy="522500"/>
          </a:xfrm>
          <a:custGeom>
            <a:avLst/>
            <a:gdLst/>
            <a:ahLst/>
            <a:cxnLst/>
            <a:rect l="l" t="t" r="r" b="b"/>
            <a:pathLst>
              <a:path w="23071" h="20900" extrusionOk="0">
                <a:moveTo>
                  <a:pt x="3528" y="5157"/>
                </a:moveTo>
                <a:lnTo>
                  <a:pt x="0" y="18728"/>
                </a:lnTo>
                <a:lnTo>
                  <a:pt x="23071" y="20900"/>
                </a:lnTo>
                <a:lnTo>
                  <a:pt x="219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97" name="Google Shape;197;p30"/>
          <p:cNvSpPr/>
          <p:nvPr/>
        </p:nvSpPr>
        <p:spPr>
          <a:xfrm rot="5748645">
            <a:off x="7314472" y="2844697"/>
            <a:ext cx="519087" cy="620941"/>
          </a:xfrm>
          <a:custGeom>
            <a:avLst/>
            <a:gdLst/>
            <a:ahLst/>
            <a:cxnLst/>
            <a:rect l="l" t="t" r="r" b="b"/>
            <a:pathLst>
              <a:path w="22800" h="19814" extrusionOk="0">
                <a:moveTo>
                  <a:pt x="0" y="1900"/>
                </a:moveTo>
                <a:lnTo>
                  <a:pt x="1628" y="18457"/>
                </a:lnTo>
                <a:lnTo>
                  <a:pt x="22800" y="19814"/>
                </a:lnTo>
                <a:lnTo>
                  <a:pt x="20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98" name="Google Shape;198;p30"/>
          <p:cNvGrpSpPr/>
          <p:nvPr/>
        </p:nvGrpSpPr>
        <p:grpSpPr>
          <a:xfrm>
            <a:off x="2496881" y="1017483"/>
            <a:ext cx="259390" cy="314785"/>
            <a:chOff x="266350" y="1451625"/>
            <a:chExt cx="373600" cy="453450"/>
          </a:xfrm>
        </p:grpSpPr>
        <p:sp>
          <p:nvSpPr>
            <p:cNvPr id="199" name="Google Shape;199;p30"/>
            <p:cNvSpPr/>
            <p:nvPr/>
          </p:nvSpPr>
          <p:spPr>
            <a:xfrm>
              <a:off x="485525" y="1669325"/>
              <a:ext cx="117750" cy="235750"/>
            </a:xfrm>
            <a:custGeom>
              <a:avLst/>
              <a:gdLst/>
              <a:ahLst/>
              <a:cxnLst/>
              <a:rect l="l" t="t" r="r" b="b"/>
              <a:pathLst>
                <a:path w="4710" h="9430" extrusionOk="0">
                  <a:moveTo>
                    <a:pt x="2580" y="0"/>
                  </a:moveTo>
                  <a:lnTo>
                    <a:pt x="2096" y="484"/>
                  </a:lnTo>
                  <a:lnTo>
                    <a:pt x="2336" y="728"/>
                  </a:lnTo>
                  <a:cubicBezTo>
                    <a:pt x="3959" y="2353"/>
                    <a:pt x="3959" y="4984"/>
                    <a:pt x="2336" y="6606"/>
                  </a:cubicBezTo>
                  <a:lnTo>
                    <a:pt x="0" y="8942"/>
                  </a:lnTo>
                  <a:lnTo>
                    <a:pt x="487" y="9429"/>
                  </a:lnTo>
                  <a:lnTo>
                    <a:pt x="2824" y="7091"/>
                  </a:lnTo>
                  <a:cubicBezTo>
                    <a:pt x="4709" y="5202"/>
                    <a:pt x="4709" y="2130"/>
                    <a:pt x="2824" y="244"/>
                  </a:cubicBezTo>
                  <a:lnTo>
                    <a:pt x="2580" y="0"/>
                  </a:lnTo>
                  <a:close/>
                </a:path>
              </a:pathLst>
            </a:custGeom>
            <a:solidFill>
              <a:srgbClr val="5C1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539475" y="1544375"/>
              <a:ext cx="91200" cy="91125"/>
            </a:xfrm>
            <a:custGeom>
              <a:avLst/>
              <a:gdLst/>
              <a:ahLst/>
              <a:cxnLst/>
              <a:rect l="l" t="t" r="r" b="b"/>
              <a:pathLst>
                <a:path w="3648" h="3645" extrusionOk="0">
                  <a:moveTo>
                    <a:pt x="487" y="1"/>
                  </a:moveTo>
                  <a:lnTo>
                    <a:pt x="0" y="485"/>
                  </a:lnTo>
                  <a:lnTo>
                    <a:pt x="3163" y="3645"/>
                  </a:lnTo>
                  <a:lnTo>
                    <a:pt x="3647" y="3161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CB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42050" y="1451625"/>
              <a:ext cx="160525" cy="141125"/>
            </a:xfrm>
            <a:custGeom>
              <a:avLst/>
              <a:gdLst/>
              <a:ahLst/>
              <a:cxnLst/>
              <a:rect l="l" t="t" r="r" b="b"/>
              <a:pathLst>
                <a:path w="6421" h="5645" extrusionOk="0">
                  <a:moveTo>
                    <a:pt x="3044" y="693"/>
                  </a:moveTo>
                  <a:cubicBezTo>
                    <a:pt x="3592" y="693"/>
                    <a:pt x="4139" y="903"/>
                    <a:pt x="4554" y="1323"/>
                  </a:cubicBezTo>
                  <a:cubicBezTo>
                    <a:pt x="5166" y="1935"/>
                    <a:pt x="5347" y="2853"/>
                    <a:pt x="5018" y="3651"/>
                  </a:cubicBezTo>
                  <a:cubicBezTo>
                    <a:pt x="4687" y="4450"/>
                    <a:pt x="3908" y="4968"/>
                    <a:pt x="3045" y="4968"/>
                  </a:cubicBezTo>
                  <a:cubicBezTo>
                    <a:pt x="2181" y="4968"/>
                    <a:pt x="1402" y="4450"/>
                    <a:pt x="1071" y="3651"/>
                  </a:cubicBezTo>
                  <a:cubicBezTo>
                    <a:pt x="740" y="2853"/>
                    <a:pt x="924" y="1935"/>
                    <a:pt x="1533" y="1323"/>
                  </a:cubicBezTo>
                  <a:cubicBezTo>
                    <a:pt x="1949" y="903"/>
                    <a:pt x="2497" y="693"/>
                    <a:pt x="3044" y="693"/>
                  </a:cubicBezTo>
                  <a:close/>
                  <a:moveTo>
                    <a:pt x="3037" y="1"/>
                  </a:moveTo>
                  <a:cubicBezTo>
                    <a:pt x="2328" y="1"/>
                    <a:pt x="1611" y="266"/>
                    <a:pt x="1049" y="828"/>
                  </a:cubicBezTo>
                  <a:cubicBezTo>
                    <a:pt x="241" y="1635"/>
                    <a:pt x="1" y="2847"/>
                    <a:pt x="437" y="3903"/>
                  </a:cubicBezTo>
                  <a:cubicBezTo>
                    <a:pt x="876" y="4956"/>
                    <a:pt x="1904" y="5644"/>
                    <a:pt x="3045" y="5644"/>
                  </a:cubicBezTo>
                  <a:cubicBezTo>
                    <a:pt x="5055" y="5644"/>
                    <a:pt x="6420" y="3600"/>
                    <a:pt x="5650" y="1743"/>
                  </a:cubicBezTo>
                  <a:cubicBezTo>
                    <a:pt x="5186" y="620"/>
                    <a:pt x="4121" y="1"/>
                    <a:pt x="3037" y="1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516950" y="1537500"/>
              <a:ext cx="122925" cy="120600"/>
            </a:xfrm>
            <a:custGeom>
              <a:avLst/>
              <a:gdLst/>
              <a:ahLst/>
              <a:cxnLst/>
              <a:rect l="l" t="t" r="r" b="b"/>
              <a:pathLst>
                <a:path w="4917" h="4824" extrusionOk="0">
                  <a:moveTo>
                    <a:pt x="3837" y="1"/>
                  </a:moveTo>
                  <a:cubicBezTo>
                    <a:pt x="3585" y="1"/>
                    <a:pt x="3333" y="97"/>
                    <a:pt x="3141" y="290"/>
                  </a:cubicBezTo>
                  <a:lnTo>
                    <a:pt x="2028" y="1402"/>
                  </a:lnTo>
                  <a:lnTo>
                    <a:pt x="1" y="3433"/>
                  </a:lnTo>
                  <a:lnTo>
                    <a:pt x="1391" y="4823"/>
                  </a:lnTo>
                  <a:lnTo>
                    <a:pt x="3421" y="2793"/>
                  </a:lnTo>
                  <a:lnTo>
                    <a:pt x="4534" y="1680"/>
                  </a:lnTo>
                  <a:cubicBezTo>
                    <a:pt x="4916" y="1298"/>
                    <a:pt x="4916" y="675"/>
                    <a:pt x="4534" y="290"/>
                  </a:cubicBezTo>
                  <a:cubicBezTo>
                    <a:pt x="4341" y="97"/>
                    <a:pt x="4089" y="1"/>
                    <a:pt x="3837" y="1"/>
                  </a:cubicBezTo>
                  <a:close/>
                </a:path>
              </a:pathLst>
            </a:custGeom>
            <a:solidFill>
              <a:srgbClr val="95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16875" y="1538775"/>
              <a:ext cx="123075" cy="119325"/>
            </a:xfrm>
            <a:custGeom>
              <a:avLst/>
              <a:gdLst/>
              <a:ahLst/>
              <a:cxnLst/>
              <a:rect l="l" t="t" r="r" b="b"/>
              <a:pathLst>
                <a:path w="4923" h="4773" extrusionOk="0">
                  <a:moveTo>
                    <a:pt x="1" y="3382"/>
                  </a:moveTo>
                  <a:lnTo>
                    <a:pt x="771" y="4152"/>
                  </a:lnTo>
                  <a:lnTo>
                    <a:pt x="772" y="4151"/>
                  </a:lnTo>
                  <a:lnTo>
                    <a:pt x="772" y="4151"/>
                  </a:lnTo>
                  <a:lnTo>
                    <a:pt x="1" y="3382"/>
                  </a:lnTo>
                  <a:close/>
                  <a:moveTo>
                    <a:pt x="4152" y="1"/>
                  </a:moveTo>
                  <a:cubicBezTo>
                    <a:pt x="4268" y="355"/>
                    <a:pt x="4177" y="746"/>
                    <a:pt x="3914" y="1009"/>
                  </a:cubicBezTo>
                  <a:lnTo>
                    <a:pt x="2801" y="2122"/>
                  </a:lnTo>
                  <a:lnTo>
                    <a:pt x="772" y="4151"/>
                  </a:lnTo>
                  <a:lnTo>
                    <a:pt x="772" y="4151"/>
                  </a:lnTo>
                  <a:lnTo>
                    <a:pt x="1394" y="4772"/>
                  </a:lnTo>
                  <a:lnTo>
                    <a:pt x="3424" y="2742"/>
                  </a:lnTo>
                  <a:lnTo>
                    <a:pt x="4537" y="1629"/>
                  </a:lnTo>
                  <a:cubicBezTo>
                    <a:pt x="4922" y="1244"/>
                    <a:pt x="4919" y="624"/>
                    <a:pt x="4537" y="239"/>
                  </a:cubicBezTo>
                  <a:cubicBezTo>
                    <a:pt x="4427" y="131"/>
                    <a:pt x="4296" y="49"/>
                    <a:pt x="4152" y="1"/>
                  </a:cubicBezTo>
                  <a:close/>
                </a:path>
              </a:pathLst>
            </a:custGeom>
            <a:solidFill>
              <a:srgbClr val="D46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79150" y="1608875"/>
              <a:ext cx="86950" cy="79825"/>
            </a:xfrm>
            <a:custGeom>
              <a:avLst/>
              <a:gdLst/>
              <a:ahLst/>
              <a:cxnLst/>
              <a:rect l="l" t="t" r="r" b="b"/>
              <a:pathLst>
                <a:path w="3478" h="3193" extrusionOk="0">
                  <a:moveTo>
                    <a:pt x="1252" y="0"/>
                  </a:moveTo>
                  <a:lnTo>
                    <a:pt x="391" y="861"/>
                  </a:lnTo>
                  <a:cubicBezTo>
                    <a:pt x="867" y="1079"/>
                    <a:pt x="1" y="2696"/>
                    <a:pt x="391" y="3087"/>
                  </a:cubicBezTo>
                  <a:cubicBezTo>
                    <a:pt x="468" y="3163"/>
                    <a:pt x="591" y="3192"/>
                    <a:pt x="741" y="3192"/>
                  </a:cubicBezTo>
                  <a:cubicBezTo>
                    <a:pt x="1186" y="3192"/>
                    <a:pt x="1869" y="2940"/>
                    <a:pt x="2284" y="2940"/>
                  </a:cubicBezTo>
                  <a:cubicBezTo>
                    <a:pt x="2446" y="2940"/>
                    <a:pt x="2568" y="2979"/>
                    <a:pt x="2617" y="3087"/>
                  </a:cubicBezTo>
                  <a:lnTo>
                    <a:pt x="3478" y="2226"/>
                  </a:lnTo>
                  <a:lnTo>
                    <a:pt x="3062" y="1809"/>
                  </a:lnTo>
                  <a:lnTo>
                    <a:pt x="1668" y="416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336500" y="1620375"/>
              <a:ext cx="227550" cy="218150"/>
            </a:xfrm>
            <a:custGeom>
              <a:avLst/>
              <a:gdLst/>
              <a:ahLst/>
              <a:cxnLst/>
              <a:rect l="l" t="t" r="r" b="b"/>
              <a:pathLst>
                <a:path w="9102" h="8726" extrusionOk="0">
                  <a:moveTo>
                    <a:pt x="4224" y="0"/>
                  </a:moveTo>
                  <a:cubicBezTo>
                    <a:pt x="3044" y="0"/>
                    <a:pt x="1898" y="466"/>
                    <a:pt x="1046" y="1315"/>
                  </a:cubicBezTo>
                  <a:lnTo>
                    <a:pt x="1" y="2360"/>
                  </a:lnTo>
                  <a:lnTo>
                    <a:pt x="6363" y="8726"/>
                  </a:lnTo>
                  <a:lnTo>
                    <a:pt x="7411" y="7678"/>
                  </a:lnTo>
                  <a:cubicBezTo>
                    <a:pt x="8739" y="6350"/>
                    <a:pt x="9102" y="4337"/>
                    <a:pt x="8323" y="2627"/>
                  </a:cubicBezTo>
                  <a:lnTo>
                    <a:pt x="8323" y="2627"/>
                  </a:lnTo>
                  <a:lnTo>
                    <a:pt x="8323" y="2629"/>
                  </a:lnTo>
                  <a:cubicBezTo>
                    <a:pt x="7711" y="1287"/>
                    <a:pt x="6480" y="333"/>
                    <a:pt x="5027" y="72"/>
                  </a:cubicBezTo>
                  <a:cubicBezTo>
                    <a:pt x="4760" y="24"/>
                    <a:pt x="4491" y="0"/>
                    <a:pt x="4224" y="0"/>
                  </a:cubicBezTo>
                  <a:close/>
                </a:path>
              </a:pathLst>
            </a:custGeom>
            <a:solidFill>
              <a:srgbClr val="FC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66350" y="1679375"/>
              <a:ext cx="229250" cy="218250"/>
            </a:xfrm>
            <a:custGeom>
              <a:avLst/>
              <a:gdLst/>
              <a:ahLst/>
              <a:cxnLst/>
              <a:rect l="l" t="t" r="r" b="b"/>
              <a:pathLst>
                <a:path w="9170" h="8730" extrusionOk="0">
                  <a:moveTo>
                    <a:pt x="2807" y="0"/>
                  </a:moveTo>
                  <a:lnTo>
                    <a:pt x="1759" y="1048"/>
                  </a:lnTo>
                  <a:cubicBezTo>
                    <a:pt x="1" y="2806"/>
                    <a:pt x="1" y="5655"/>
                    <a:pt x="1759" y="7411"/>
                  </a:cubicBezTo>
                  <a:cubicBezTo>
                    <a:pt x="2638" y="8290"/>
                    <a:pt x="3790" y="8729"/>
                    <a:pt x="4942" y="8729"/>
                  </a:cubicBezTo>
                  <a:cubicBezTo>
                    <a:pt x="6093" y="8729"/>
                    <a:pt x="7244" y="8290"/>
                    <a:pt x="8122" y="7411"/>
                  </a:cubicBezTo>
                  <a:lnTo>
                    <a:pt x="9169" y="6366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rgbClr val="FC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10325" y="1653250"/>
              <a:ext cx="255425" cy="244375"/>
            </a:xfrm>
            <a:custGeom>
              <a:avLst/>
              <a:gdLst/>
              <a:ahLst/>
              <a:cxnLst/>
              <a:rect l="l" t="t" r="r" b="b"/>
              <a:pathLst>
                <a:path w="10217" h="9775" extrusionOk="0">
                  <a:moveTo>
                    <a:pt x="8458" y="0"/>
                  </a:moveTo>
                  <a:lnTo>
                    <a:pt x="8458" y="0"/>
                  </a:lnTo>
                  <a:cubicBezTo>
                    <a:pt x="8671" y="213"/>
                    <a:pt x="8804" y="488"/>
                    <a:pt x="8863" y="807"/>
                  </a:cubicBezTo>
                  <a:cubicBezTo>
                    <a:pt x="9070" y="1917"/>
                    <a:pt x="8376" y="3551"/>
                    <a:pt x="7008" y="4916"/>
                  </a:cubicBezTo>
                  <a:lnTo>
                    <a:pt x="4916" y="7009"/>
                  </a:lnTo>
                  <a:cubicBezTo>
                    <a:pt x="3711" y="8216"/>
                    <a:pt x="2295" y="8898"/>
                    <a:pt x="1216" y="8898"/>
                  </a:cubicBezTo>
                  <a:cubicBezTo>
                    <a:pt x="723" y="8898"/>
                    <a:pt x="300" y="8756"/>
                    <a:pt x="0" y="8456"/>
                  </a:cubicBezTo>
                  <a:lnTo>
                    <a:pt x="0" y="8456"/>
                  </a:lnTo>
                  <a:cubicBezTo>
                    <a:pt x="879" y="9335"/>
                    <a:pt x="2031" y="9774"/>
                    <a:pt x="3183" y="9774"/>
                  </a:cubicBezTo>
                  <a:cubicBezTo>
                    <a:pt x="4334" y="9774"/>
                    <a:pt x="5485" y="9335"/>
                    <a:pt x="6363" y="8456"/>
                  </a:cubicBezTo>
                  <a:lnTo>
                    <a:pt x="8458" y="6363"/>
                  </a:lnTo>
                  <a:cubicBezTo>
                    <a:pt x="10217" y="4607"/>
                    <a:pt x="10217" y="1756"/>
                    <a:pt x="8458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322775" y="1666550"/>
              <a:ext cx="191100" cy="187275"/>
            </a:xfrm>
            <a:custGeom>
              <a:avLst/>
              <a:gdLst/>
              <a:ahLst/>
              <a:cxnLst/>
              <a:rect l="l" t="t" r="r" b="b"/>
              <a:pathLst>
                <a:path w="7644" h="7491" extrusionOk="0">
                  <a:moveTo>
                    <a:pt x="379" y="0"/>
                  </a:moveTo>
                  <a:cubicBezTo>
                    <a:pt x="291" y="0"/>
                    <a:pt x="203" y="33"/>
                    <a:pt x="136" y="100"/>
                  </a:cubicBezTo>
                  <a:cubicBezTo>
                    <a:pt x="1" y="236"/>
                    <a:pt x="1" y="451"/>
                    <a:pt x="136" y="587"/>
                  </a:cubicBezTo>
                  <a:lnTo>
                    <a:pt x="6485" y="6938"/>
                  </a:lnTo>
                  <a:lnTo>
                    <a:pt x="6941" y="7391"/>
                  </a:lnTo>
                  <a:cubicBezTo>
                    <a:pt x="7006" y="7456"/>
                    <a:pt x="7094" y="7490"/>
                    <a:pt x="7184" y="7490"/>
                  </a:cubicBezTo>
                  <a:cubicBezTo>
                    <a:pt x="7490" y="7490"/>
                    <a:pt x="7643" y="7122"/>
                    <a:pt x="7425" y="6907"/>
                  </a:cubicBezTo>
                  <a:lnTo>
                    <a:pt x="621" y="100"/>
                  </a:lnTo>
                  <a:cubicBezTo>
                    <a:pt x="554" y="33"/>
                    <a:pt x="466" y="0"/>
                    <a:pt x="379" y="0"/>
                  </a:cubicBezTo>
                  <a:close/>
                </a:path>
              </a:pathLst>
            </a:custGeom>
            <a:solidFill>
              <a:srgbClr val="5C1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30"/>
          <p:cNvGrpSpPr/>
          <p:nvPr/>
        </p:nvGrpSpPr>
        <p:grpSpPr>
          <a:xfrm>
            <a:off x="4968571" y="2072948"/>
            <a:ext cx="365703" cy="133647"/>
            <a:chOff x="1182100" y="1565525"/>
            <a:chExt cx="456900" cy="166975"/>
          </a:xfrm>
        </p:grpSpPr>
        <p:sp>
          <p:nvSpPr>
            <p:cNvPr id="210" name="Google Shape;210;p30"/>
            <p:cNvSpPr/>
            <p:nvPr/>
          </p:nvSpPr>
          <p:spPr>
            <a:xfrm>
              <a:off x="1427025" y="1565525"/>
              <a:ext cx="13400" cy="46900"/>
            </a:xfrm>
            <a:custGeom>
              <a:avLst/>
              <a:gdLst/>
              <a:ahLst/>
              <a:cxnLst/>
              <a:rect l="l" t="t" r="r" b="b"/>
              <a:pathLst>
                <a:path w="536" h="1876" extrusionOk="0">
                  <a:moveTo>
                    <a:pt x="274" y="1"/>
                  </a:moveTo>
                  <a:cubicBezTo>
                    <a:pt x="271" y="1"/>
                    <a:pt x="267" y="1"/>
                    <a:pt x="264" y="1"/>
                  </a:cubicBezTo>
                  <a:cubicBezTo>
                    <a:pt x="117" y="7"/>
                    <a:pt x="1" y="131"/>
                    <a:pt x="3" y="279"/>
                  </a:cubicBezTo>
                  <a:lnTo>
                    <a:pt x="3" y="1598"/>
                  </a:lnTo>
                  <a:cubicBezTo>
                    <a:pt x="3" y="1745"/>
                    <a:pt x="117" y="1867"/>
                    <a:pt x="264" y="1876"/>
                  </a:cubicBezTo>
                  <a:cubicBezTo>
                    <a:pt x="266" y="1876"/>
                    <a:pt x="267" y="1876"/>
                    <a:pt x="269" y="1876"/>
                  </a:cubicBezTo>
                  <a:cubicBezTo>
                    <a:pt x="414" y="1876"/>
                    <a:pt x="536" y="1758"/>
                    <a:pt x="536" y="1609"/>
                  </a:cubicBezTo>
                  <a:lnTo>
                    <a:pt x="536" y="264"/>
                  </a:lnTo>
                  <a:cubicBezTo>
                    <a:pt x="536" y="121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C2B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1391700" y="1603275"/>
              <a:ext cx="113300" cy="46025"/>
            </a:xfrm>
            <a:custGeom>
              <a:avLst/>
              <a:gdLst/>
              <a:ahLst/>
              <a:cxnLst/>
              <a:rect l="l" t="t" r="r" b="b"/>
              <a:pathLst>
                <a:path w="4532" h="1841" extrusionOk="0">
                  <a:moveTo>
                    <a:pt x="1113" y="0"/>
                  </a:moveTo>
                  <a:cubicBezTo>
                    <a:pt x="949" y="0"/>
                    <a:pt x="816" y="133"/>
                    <a:pt x="816" y="298"/>
                  </a:cubicBezTo>
                  <a:lnTo>
                    <a:pt x="816" y="606"/>
                  </a:lnTo>
                  <a:cubicBezTo>
                    <a:pt x="816" y="703"/>
                    <a:pt x="737" y="779"/>
                    <a:pt x="643" y="779"/>
                  </a:cubicBezTo>
                  <a:lnTo>
                    <a:pt x="533" y="779"/>
                  </a:lnTo>
                  <a:cubicBezTo>
                    <a:pt x="238" y="779"/>
                    <a:pt x="1" y="1017"/>
                    <a:pt x="1" y="1311"/>
                  </a:cubicBezTo>
                  <a:lnTo>
                    <a:pt x="1" y="1841"/>
                  </a:lnTo>
                  <a:lnTo>
                    <a:pt x="4531" y="1841"/>
                  </a:lnTo>
                  <a:lnTo>
                    <a:pt x="4531" y="1311"/>
                  </a:lnTo>
                  <a:cubicBezTo>
                    <a:pt x="4531" y="1017"/>
                    <a:pt x="4293" y="779"/>
                    <a:pt x="4002" y="779"/>
                  </a:cubicBezTo>
                  <a:lnTo>
                    <a:pt x="3857" y="779"/>
                  </a:lnTo>
                  <a:cubicBezTo>
                    <a:pt x="3761" y="779"/>
                    <a:pt x="3682" y="703"/>
                    <a:pt x="3682" y="606"/>
                  </a:cubicBezTo>
                  <a:lnTo>
                    <a:pt x="3682" y="298"/>
                  </a:lnTo>
                  <a:cubicBezTo>
                    <a:pt x="3682" y="133"/>
                    <a:pt x="3549" y="0"/>
                    <a:pt x="3384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1455000" y="1603275"/>
              <a:ext cx="50000" cy="46025"/>
            </a:xfrm>
            <a:custGeom>
              <a:avLst/>
              <a:gdLst/>
              <a:ahLst/>
              <a:cxnLst/>
              <a:rect l="l" t="t" r="r" b="b"/>
              <a:pathLst>
                <a:path w="2000" h="1841" extrusionOk="0">
                  <a:moveTo>
                    <a:pt x="0" y="0"/>
                  </a:moveTo>
                  <a:cubicBezTo>
                    <a:pt x="167" y="0"/>
                    <a:pt x="303" y="139"/>
                    <a:pt x="300" y="306"/>
                  </a:cubicBezTo>
                  <a:lnTo>
                    <a:pt x="300" y="612"/>
                  </a:lnTo>
                  <a:cubicBezTo>
                    <a:pt x="300" y="705"/>
                    <a:pt x="377" y="779"/>
                    <a:pt x="467" y="779"/>
                  </a:cubicBezTo>
                  <a:lnTo>
                    <a:pt x="620" y="779"/>
                  </a:lnTo>
                  <a:cubicBezTo>
                    <a:pt x="912" y="779"/>
                    <a:pt x="1150" y="1017"/>
                    <a:pt x="1150" y="1311"/>
                  </a:cubicBezTo>
                  <a:lnTo>
                    <a:pt x="1150" y="1841"/>
                  </a:lnTo>
                  <a:lnTo>
                    <a:pt x="1999" y="1841"/>
                  </a:lnTo>
                  <a:lnTo>
                    <a:pt x="1999" y="1311"/>
                  </a:lnTo>
                  <a:cubicBezTo>
                    <a:pt x="1999" y="1017"/>
                    <a:pt x="1761" y="779"/>
                    <a:pt x="1470" y="779"/>
                  </a:cubicBezTo>
                  <a:lnTo>
                    <a:pt x="1317" y="779"/>
                  </a:lnTo>
                  <a:cubicBezTo>
                    <a:pt x="1226" y="779"/>
                    <a:pt x="1150" y="705"/>
                    <a:pt x="1150" y="612"/>
                  </a:cubicBezTo>
                  <a:lnTo>
                    <a:pt x="1150" y="286"/>
                  </a:lnTo>
                  <a:cubicBezTo>
                    <a:pt x="1150" y="128"/>
                    <a:pt x="1022" y="0"/>
                    <a:pt x="867" y="0"/>
                  </a:cubicBezTo>
                  <a:close/>
                </a:path>
              </a:pathLst>
            </a:custGeom>
            <a:solidFill>
              <a:srgbClr val="C2B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1568950" y="1612125"/>
              <a:ext cx="44925" cy="60200"/>
            </a:xfrm>
            <a:custGeom>
              <a:avLst/>
              <a:gdLst/>
              <a:ahLst/>
              <a:cxnLst/>
              <a:rect l="l" t="t" r="r" b="b"/>
              <a:pathLst>
                <a:path w="1797" h="2408" extrusionOk="0">
                  <a:moveTo>
                    <a:pt x="692" y="0"/>
                  </a:moveTo>
                  <a:cubicBezTo>
                    <a:pt x="613" y="0"/>
                    <a:pt x="545" y="54"/>
                    <a:pt x="528" y="133"/>
                  </a:cubicBezTo>
                  <a:lnTo>
                    <a:pt x="1" y="2407"/>
                  </a:lnTo>
                  <a:lnTo>
                    <a:pt x="1796" y="2407"/>
                  </a:lnTo>
                  <a:lnTo>
                    <a:pt x="1796" y="170"/>
                  </a:lnTo>
                  <a:cubicBezTo>
                    <a:pt x="1796" y="77"/>
                    <a:pt x="1720" y="0"/>
                    <a:pt x="1626" y="0"/>
                  </a:cubicBezTo>
                  <a:close/>
                </a:path>
              </a:pathLst>
            </a:custGeom>
            <a:solidFill>
              <a:srgbClr val="D8C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1568950" y="1672300"/>
              <a:ext cx="44925" cy="60200"/>
            </a:xfrm>
            <a:custGeom>
              <a:avLst/>
              <a:gdLst/>
              <a:ahLst/>
              <a:cxnLst/>
              <a:rect l="l" t="t" r="r" b="b"/>
              <a:pathLst>
                <a:path w="1797" h="2408" extrusionOk="0">
                  <a:moveTo>
                    <a:pt x="1" y="0"/>
                  </a:moveTo>
                  <a:lnTo>
                    <a:pt x="528" y="2277"/>
                  </a:lnTo>
                  <a:cubicBezTo>
                    <a:pt x="545" y="2353"/>
                    <a:pt x="613" y="2407"/>
                    <a:pt x="692" y="2407"/>
                  </a:cubicBezTo>
                  <a:lnTo>
                    <a:pt x="1626" y="2407"/>
                  </a:lnTo>
                  <a:cubicBezTo>
                    <a:pt x="1720" y="2407"/>
                    <a:pt x="1796" y="2331"/>
                    <a:pt x="1796" y="2237"/>
                  </a:cubicBezTo>
                  <a:lnTo>
                    <a:pt x="1796" y="0"/>
                  </a:lnTo>
                  <a:close/>
                </a:path>
              </a:pathLst>
            </a:custGeom>
            <a:solidFill>
              <a:srgbClr val="D8C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596425" y="1612125"/>
              <a:ext cx="17450" cy="60200"/>
            </a:xfrm>
            <a:custGeom>
              <a:avLst/>
              <a:gdLst/>
              <a:ahLst/>
              <a:cxnLst/>
              <a:rect l="l" t="t" r="r" b="b"/>
              <a:pathLst>
                <a:path w="698" h="2408" extrusionOk="0">
                  <a:moveTo>
                    <a:pt x="1" y="0"/>
                  </a:moveTo>
                  <a:cubicBezTo>
                    <a:pt x="91" y="0"/>
                    <a:pt x="168" y="77"/>
                    <a:pt x="165" y="170"/>
                  </a:cubicBezTo>
                  <a:lnTo>
                    <a:pt x="165" y="2407"/>
                  </a:lnTo>
                  <a:lnTo>
                    <a:pt x="697" y="2407"/>
                  </a:lnTo>
                  <a:lnTo>
                    <a:pt x="697" y="170"/>
                  </a:lnTo>
                  <a:cubicBezTo>
                    <a:pt x="697" y="77"/>
                    <a:pt x="621" y="0"/>
                    <a:pt x="527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596425" y="1672300"/>
              <a:ext cx="17450" cy="60200"/>
            </a:xfrm>
            <a:custGeom>
              <a:avLst/>
              <a:gdLst/>
              <a:ahLst/>
              <a:cxnLst/>
              <a:rect l="l" t="t" r="r" b="b"/>
              <a:pathLst>
                <a:path w="698" h="2408" extrusionOk="0">
                  <a:moveTo>
                    <a:pt x="165" y="0"/>
                  </a:moveTo>
                  <a:lnTo>
                    <a:pt x="165" y="2237"/>
                  </a:lnTo>
                  <a:cubicBezTo>
                    <a:pt x="168" y="2331"/>
                    <a:pt x="91" y="2407"/>
                    <a:pt x="1" y="2407"/>
                  </a:cubicBezTo>
                  <a:lnTo>
                    <a:pt x="527" y="2407"/>
                  </a:lnTo>
                  <a:cubicBezTo>
                    <a:pt x="621" y="2407"/>
                    <a:pt x="697" y="2331"/>
                    <a:pt x="697" y="2237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565550" y="1596200"/>
              <a:ext cx="70550" cy="18625"/>
            </a:xfrm>
            <a:custGeom>
              <a:avLst/>
              <a:gdLst/>
              <a:ahLst/>
              <a:cxnLst/>
              <a:rect l="l" t="t" r="r" b="b"/>
              <a:pathLst>
                <a:path w="2822" h="745" extrusionOk="0">
                  <a:moveTo>
                    <a:pt x="375" y="0"/>
                  </a:moveTo>
                  <a:cubicBezTo>
                    <a:pt x="168" y="0"/>
                    <a:pt x="1" y="170"/>
                    <a:pt x="4" y="377"/>
                  </a:cubicBezTo>
                  <a:cubicBezTo>
                    <a:pt x="12" y="584"/>
                    <a:pt x="182" y="745"/>
                    <a:pt x="389" y="745"/>
                  </a:cubicBezTo>
                  <a:lnTo>
                    <a:pt x="1380" y="745"/>
                  </a:lnTo>
                  <a:cubicBezTo>
                    <a:pt x="1793" y="745"/>
                    <a:pt x="2201" y="668"/>
                    <a:pt x="2586" y="524"/>
                  </a:cubicBezTo>
                  <a:lnTo>
                    <a:pt x="2733" y="467"/>
                  </a:lnTo>
                  <a:cubicBezTo>
                    <a:pt x="2821" y="433"/>
                    <a:pt x="2821" y="309"/>
                    <a:pt x="2733" y="278"/>
                  </a:cubicBezTo>
                  <a:lnTo>
                    <a:pt x="2592" y="224"/>
                  </a:lnTo>
                  <a:cubicBezTo>
                    <a:pt x="2204" y="77"/>
                    <a:pt x="1791" y="0"/>
                    <a:pt x="1374" y="0"/>
                  </a:cubicBezTo>
                  <a:close/>
                </a:path>
              </a:pathLst>
            </a:custGeom>
            <a:solidFill>
              <a:srgbClr val="D8C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565150" y="1598600"/>
              <a:ext cx="73850" cy="16225"/>
            </a:xfrm>
            <a:custGeom>
              <a:avLst/>
              <a:gdLst/>
              <a:ahLst/>
              <a:cxnLst/>
              <a:rect l="l" t="t" r="r" b="b"/>
              <a:pathLst>
                <a:path w="2954" h="649" extrusionOk="0">
                  <a:moveTo>
                    <a:pt x="2404" y="1"/>
                  </a:moveTo>
                  <a:lnTo>
                    <a:pt x="2333" y="26"/>
                  </a:lnTo>
                  <a:cubicBezTo>
                    <a:pt x="1931" y="179"/>
                    <a:pt x="1504" y="258"/>
                    <a:pt x="1073" y="258"/>
                  </a:cubicBezTo>
                  <a:lnTo>
                    <a:pt x="0" y="258"/>
                  </a:lnTo>
                  <a:lnTo>
                    <a:pt x="0" y="272"/>
                  </a:lnTo>
                  <a:cubicBezTo>
                    <a:pt x="0" y="479"/>
                    <a:pt x="167" y="649"/>
                    <a:pt x="377" y="649"/>
                  </a:cubicBezTo>
                  <a:lnTo>
                    <a:pt x="1464" y="649"/>
                  </a:lnTo>
                  <a:cubicBezTo>
                    <a:pt x="1880" y="649"/>
                    <a:pt x="2294" y="572"/>
                    <a:pt x="2682" y="425"/>
                  </a:cubicBezTo>
                  <a:lnTo>
                    <a:pt x="2857" y="360"/>
                  </a:lnTo>
                  <a:cubicBezTo>
                    <a:pt x="2953" y="326"/>
                    <a:pt x="2953" y="193"/>
                    <a:pt x="2860" y="159"/>
                  </a:cubicBezTo>
                  <a:lnTo>
                    <a:pt x="2704" y="100"/>
                  </a:lnTo>
                  <a:cubicBezTo>
                    <a:pt x="2605" y="63"/>
                    <a:pt x="2506" y="29"/>
                    <a:pt x="2404" y="1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182100" y="1642200"/>
              <a:ext cx="453350" cy="78825"/>
            </a:xfrm>
            <a:custGeom>
              <a:avLst/>
              <a:gdLst/>
              <a:ahLst/>
              <a:cxnLst/>
              <a:rect l="l" t="t" r="r" b="b"/>
              <a:pathLst>
                <a:path w="18134" h="3153" extrusionOk="0">
                  <a:moveTo>
                    <a:pt x="1626" y="1"/>
                  </a:moveTo>
                  <a:cubicBezTo>
                    <a:pt x="793" y="1"/>
                    <a:pt x="105" y="649"/>
                    <a:pt x="54" y="1482"/>
                  </a:cubicBezTo>
                  <a:cubicBezTo>
                    <a:pt x="0" y="2391"/>
                    <a:pt x="745" y="3152"/>
                    <a:pt x="1657" y="3152"/>
                  </a:cubicBezTo>
                  <a:lnTo>
                    <a:pt x="14011" y="3152"/>
                  </a:lnTo>
                  <a:cubicBezTo>
                    <a:pt x="14325" y="3152"/>
                    <a:pt x="14640" y="3107"/>
                    <a:pt x="14943" y="3019"/>
                  </a:cubicBezTo>
                  <a:lnTo>
                    <a:pt x="17701" y="2221"/>
                  </a:lnTo>
                  <a:lnTo>
                    <a:pt x="17698" y="2221"/>
                  </a:lnTo>
                  <a:cubicBezTo>
                    <a:pt x="17950" y="2150"/>
                    <a:pt x="18122" y="1923"/>
                    <a:pt x="18128" y="1663"/>
                  </a:cubicBezTo>
                  <a:cubicBezTo>
                    <a:pt x="18134" y="1402"/>
                    <a:pt x="17970" y="1167"/>
                    <a:pt x="17723" y="1085"/>
                  </a:cubicBezTo>
                  <a:lnTo>
                    <a:pt x="15002" y="173"/>
                  </a:lnTo>
                  <a:cubicBezTo>
                    <a:pt x="14659" y="60"/>
                    <a:pt x="14300" y="1"/>
                    <a:pt x="13940" y="1"/>
                  </a:cubicBezTo>
                  <a:close/>
                </a:path>
              </a:pathLst>
            </a:custGeom>
            <a:solidFill>
              <a:srgbClr val="D8C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186275" y="1662675"/>
              <a:ext cx="451450" cy="58350"/>
            </a:xfrm>
            <a:custGeom>
              <a:avLst/>
              <a:gdLst/>
              <a:ahLst/>
              <a:cxnLst/>
              <a:rect l="l" t="t" r="r" b="b"/>
              <a:pathLst>
                <a:path w="18058" h="2334" extrusionOk="0">
                  <a:moveTo>
                    <a:pt x="16817" y="0"/>
                  </a:moveTo>
                  <a:cubicBezTo>
                    <a:pt x="16792" y="244"/>
                    <a:pt x="16622" y="445"/>
                    <a:pt x="16390" y="513"/>
                  </a:cubicBezTo>
                  <a:lnTo>
                    <a:pt x="13620" y="1314"/>
                  </a:lnTo>
                  <a:cubicBezTo>
                    <a:pt x="13314" y="1402"/>
                    <a:pt x="13003" y="1447"/>
                    <a:pt x="12686" y="1447"/>
                  </a:cubicBezTo>
                  <a:lnTo>
                    <a:pt x="252" y="1447"/>
                  </a:lnTo>
                  <a:cubicBezTo>
                    <a:pt x="170" y="1447"/>
                    <a:pt x="85" y="1441"/>
                    <a:pt x="0" y="1427"/>
                  </a:cubicBezTo>
                  <a:lnTo>
                    <a:pt x="0" y="1427"/>
                  </a:lnTo>
                  <a:cubicBezTo>
                    <a:pt x="264" y="1979"/>
                    <a:pt x="819" y="2330"/>
                    <a:pt x="1430" y="2333"/>
                  </a:cubicBezTo>
                  <a:lnTo>
                    <a:pt x="13864" y="2333"/>
                  </a:lnTo>
                  <a:cubicBezTo>
                    <a:pt x="14178" y="2333"/>
                    <a:pt x="14492" y="2288"/>
                    <a:pt x="14795" y="2200"/>
                  </a:cubicBezTo>
                  <a:lnTo>
                    <a:pt x="17568" y="1399"/>
                  </a:lnTo>
                  <a:cubicBezTo>
                    <a:pt x="17873" y="1308"/>
                    <a:pt x="18057" y="994"/>
                    <a:pt x="17981" y="683"/>
                  </a:cubicBezTo>
                  <a:cubicBezTo>
                    <a:pt x="17927" y="479"/>
                    <a:pt x="17777" y="317"/>
                    <a:pt x="17579" y="255"/>
                  </a:cubicBezTo>
                  <a:lnTo>
                    <a:pt x="16817" y="0"/>
                  </a:ln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218475" y="1665200"/>
              <a:ext cx="28425" cy="13350"/>
            </a:xfrm>
            <a:custGeom>
              <a:avLst/>
              <a:gdLst/>
              <a:ahLst/>
              <a:cxnLst/>
              <a:rect l="l" t="t" r="r" b="b"/>
              <a:pathLst>
                <a:path w="1137" h="534" extrusionOk="0">
                  <a:moveTo>
                    <a:pt x="861" y="1"/>
                  </a:moveTo>
                  <a:cubicBezTo>
                    <a:pt x="859" y="1"/>
                    <a:pt x="858" y="1"/>
                    <a:pt x="856" y="1"/>
                  </a:cubicBezTo>
                  <a:lnTo>
                    <a:pt x="284" y="1"/>
                  </a:lnTo>
                  <a:cubicBezTo>
                    <a:pt x="125" y="1"/>
                    <a:pt x="1" y="140"/>
                    <a:pt x="21" y="298"/>
                  </a:cubicBezTo>
                  <a:cubicBezTo>
                    <a:pt x="40" y="434"/>
                    <a:pt x="159" y="533"/>
                    <a:pt x="295" y="533"/>
                  </a:cubicBezTo>
                  <a:lnTo>
                    <a:pt x="867" y="533"/>
                  </a:lnTo>
                  <a:cubicBezTo>
                    <a:pt x="1017" y="533"/>
                    <a:pt x="1136" y="409"/>
                    <a:pt x="1133" y="259"/>
                  </a:cubicBezTo>
                  <a:cubicBezTo>
                    <a:pt x="1125" y="116"/>
                    <a:pt x="1006" y="1"/>
                    <a:pt x="861" y="1"/>
                  </a:cubicBezTo>
                  <a:close/>
                </a:path>
              </a:pathLst>
            </a:custGeom>
            <a:solidFill>
              <a:srgbClr val="5C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260175" y="1665200"/>
              <a:ext cx="28050" cy="13350"/>
            </a:xfrm>
            <a:custGeom>
              <a:avLst/>
              <a:gdLst/>
              <a:ahLst/>
              <a:cxnLst/>
              <a:rect l="l" t="t" r="r" b="b"/>
              <a:pathLst>
                <a:path w="1122" h="534" extrusionOk="0">
                  <a:moveTo>
                    <a:pt x="847" y="1"/>
                  </a:moveTo>
                  <a:cubicBezTo>
                    <a:pt x="845" y="1"/>
                    <a:pt x="843" y="1"/>
                    <a:pt x="841" y="1"/>
                  </a:cubicBezTo>
                  <a:lnTo>
                    <a:pt x="270" y="1"/>
                  </a:lnTo>
                  <a:cubicBezTo>
                    <a:pt x="119" y="1"/>
                    <a:pt x="1" y="123"/>
                    <a:pt x="3" y="273"/>
                  </a:cubicBezTo>
                  <a:cubicBezTo>
                    <a:pt x="12" y="420"/>
                    <a:pt x="136" y="533"/>
                    <a:pt x="284" y="533"/>
                  </a:cubicBezTo>
                  <a:lnTo>
                    <a:pt x="853" y="533"/>
                  </a:lnTo>
                  <a:cubicBezTo>
                    <a:pt x="1003" y="533"/>
                    <a:pt x="1122" y="409"/>
                    <a:pt x="1119" y="259"/>
                  </a:cubicBezTo>
                  <a:cubicBezTo>
                    <a:pt x="1111" y="116"/>
                    <a:pt x="992" y="1"/>
                    <a:pt x="847" y="1"/>
                  </a:cubicBezTo>
                  <a:close/>
                </a:path>
              </a:pathLst>
            </a:custGeom>
            <a:solidFill>
              <a:srgbClr val="5C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301225" y="1665200"/>
              <a:ext cx="28425" cy="13350"/>
            </a:xfrm>
            <a:custGeom>
              <a:avLst/>
              <a:gdLst/>
              <a:ahLst/>
              <a:cxnLst/>
              <a:rect l="l" t="t" r="r" b="b"/>
              <a:pathLst>
                <a:path w="1137" h="534" extrusionOk="0">
                  <a:moveTo>
                    <a:pt x="861" y="1"/>
                  </a:moveTo>
                  <a:cubicBezTo>
                    <a:pt x="859" y="1"/>
                    <a:pt x="858" y="1"/>
                    <a:pt x="856" y="1"/>
                  </a:cubicBezTo>
                  <a:lnTo>
                    <a:pt x="284" y="1"/>
                  </a:lnTo>
                  <a:cubicBezTo>
                    <a:pt x="125" y="1"/>
                    <a:pt x="1" y="140"/>
                    <a:pt x="21" y="298"/>
                  </a:cubicBezTo>
                  <a:cubicBezTo>
                    <a:pt x="40" y="434"/>
                    <a:pt x="159" y="533"/>
                    <a:pt x="295" y="533"/>
                  </a:cubicBezTo>
                  <a:lnTo>
                    <a:pt x="867" y="533"/>
                  </a:lnTo>
                  <a:cubicBezTo>
                    <a:pt x="1017" y="533"/>
                    <a:pt x="1136" y="409"/>
                    <a:pt x="1133" y="259"/>
                  </a:cubicBezTo>
                  <a:cubicBezTo>
                    <a:pt x="1125" y="116"/>
                    <a:pt x="1006" y="1"/>
                    <a:pt x="861" y="1"/>
                  </a:cubicBezTo>
                  <a:close/>
                </a:path>
              </a:pathLst>
            </a:custGeom>
            <a:solidFill>
              <a:srgbClr val="5C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342650" y="1665200"/>
              <a:ext cx="28400" cy="13350"/>
            </a:xfrm>
            <a:custGeom>
              <a:avLst/>
              <a:gdLst/>
              <a:ahLst/>
              <a:cxnLst/>
              <a:rect l="l" t="t" r="r" b="b"/>
              <a:pathLst>
                <a:path w="1136" h="534" extrusionOk="0">
                  <a:moveTo>
                    <a:pt x="861" y="1"/>
                  </a:moveTo>
                  <a:cubicBezTo>
                    <a:pt x="859" y="1"/>
                    <a:pt x="857" y="1"/>
                    <a:pt x="855" y="1"/>
                  </a:cubicBezTo>
                  <a:lnTo>
                    <a:pt x="283" y="1"/>
                  </a:lnTo>
                  <a:cubicBezTo>
                    <a:pt x="125" y="1"/>
                    <a:pt x="0" y="140"/>
                    <a:pt x="20" y="298"/>
                  </a:cubicBezTo>
                  <a:cubicBezTo>
                    <a:pt x="40" y="434"/>
                    <a:pt x="156" y="533"/>
                    <a:pt x="295" y="533"/>
                  </a:cubicBezTo>
                  <a:lnTo>
                    <a:pt x="867" y="533"/>
                  </a:lnTo>
                  <a:cubicBezTo>
                    <a:pt x="1017" y="533"/>
                    <a:pt x="1136" y="409"/>
                    <a:pt x="1133" y="259"/>
                  </a:cubicBezTo>
                  <a:cubicBezTo>
                    <a:pt x="1125" y="116"/>
                    <a:pt x="1006" y="1"/>
                    <a:pt x="861" y="1"/>
                  </a:cubicBezTo>
                  <a:close/>
                </a:path>
              </a:pathLst>
            </a:custGeom>
            <a:solidFill>
              <a:srgbClr val="5C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7454953" y="984279"/>
            <a:ext cx="195897" cy="381193"/>
            <a:chOff x="2373350" y="1408600"/>
            <a:chExt cx="232850" cy="453100"/>
          </a:xfrm>
        </p:grpSpPr>
        <p:sp>
          <p:nvSpPr>
            <p:cNvPr id="226" name="Google Shape;226;p30"/>
            <p:cNvSpPr/>
            <p:nvPr/>
          </p:nvSpPr>
          <p:spPr>
            <a:xfrm>
              <a:off x="2480025" y="1600650"/>
              <a:ext cx="19500" cy="70825"/>
            </a:xfrm>
            <a:custGeom>
              <a:avLst/>
              <a:gdLst/>
              <a:ahLst/>
              <a:cxnLst/>
              <a:rect l="l" t="t" r="r" b="b"/>
              <a:pathLst>
                <a:path w="780" h="2833" extrusionOk="0">
                  <a:moveTo>
                    <a:pt x="0" y="1"/>
                  </a:moveTo>
                  <a:lnTo>
                    <a:pt x="0" y="2832"/>
                  </a:lnTo>
                  <a:lnTo>
                    <a:pt x="779" y="283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ABA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373350" y="1644675"/>
              <a:ext cx="232850" cy="217025"/>
            </a:xfrm>
            <a:custGeom>
              <a:avLst/>
              <a:gdLst/>
              <a:ahLst/>
              <a:cxnLst/>
              <a:rect l="l" t="t" r="r" b="b"/>
              <a:pathLst>
                <a:path w="9314" h="8681" extrusionOk="0">
                  <a:moveTo>
                    <a:pt x="4657" y="0"/>
                  </a:moveTo>
                  <a:cubicBezTo>
                    <a:pt x="4517" y="0"/>
                    <a:pt x="4378" y="73"/>
                    <a:pt x="4307" y="219"/>
                  </a:cubicBezTo>
                  <a:lnTo>
                    <a:pt x="3115" y="2634"/>
                  </a:lnTo>
                  <a:lnTo>
                    <a:pt x="451" y="3022"/>
                  </a:lnTo>
                  <a:cubicBezTo>
                    <a:pt x="128" y="3065"/>
                    <a:pt x="0" y="3464"/>
                    <a:pt x="232" y="3688"/>
                  </a:cubicBezTo>
                  <a:lnTo>
                    <a:pt x="2164" y="5568"/>
                  </a:lnTo>
                  <a:lnTo>
                    <a:pt x="1708" y="8224"/>
                  </a:lnTo>
                  <a:cubicBezTo>
                    <a:pt x="1661" y="8474"/>
                    <a:pt x="1861" y="8681"/>
                    <a:pt x="2090" y="8681"/>
                  </a:cubicBezTo>
                  <a:cubicBezTo>
                    <a:pt x="2151" y="8681"/>
                    <a:pt x="2214" y="8666"/>
                    <a:pt x="2274" y="8634"/>
                  </a:cubicBezTo>
                  <a:lnTo>
                    <a:pt x="4658" y="7383"/>
                  </a:lnTo>
                  <a:lnTo>
                    <a:pt x="7040" y="8634"/>
                  </a:lnTo>
                  <a:cubicBezTo>
                    <a:pt x="7100" y="8666"/>
                    <a:pt x="7163" y="8681"/>
                    <a:pt x="7223" y="8681"/>
                  </a:cubicBezTo>
                  <a:cubicBezTo>
                    <a:pt x="7451" y="8681"/>
                    <a:pt x="7651" y="8474"/>
                    <a:pt x="7606" y="8224"/>
                  </a:cubicBezTo>
                  <a:lnTo>
                    <a:pt x="7153" y="5568"/>
                  </a:lnTo>
                  <a:lnTo>
                    <a:pt x="9078" y="3688"/>
                  </a:lnTo>
                  <a:cubicBezTo>
                    <a:pt x="9313" y="3461"/>
                    <a:pt x="9183" y="3065"/>
                    <a:pt x="8863" y="3022"/>
                  </a:cubicBezTo>
                  <a:lnTo>
                    <a:pt x="6199" y="2634"/>
                  </a:lnTo>
                  <a:lnTo>
                    <a:pt x="5009" y="219"/>
                  </a:lnTo>
                  <a:cubicBezTo>
                    <a:pt x="4937" y="73"/>
                    <a:pt x="4797" y="0"/>
                    <a:pt x="4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422475" y="1692900"/>
              <a:ext cx="134525" cy="127925"/>
            </a:xfrm>
            <a:custGeom>
              <a:avLst/>
              <a:gdLst/>
              <a:ahLst/>
              <a:cxnLst/>
              <a:rect l="l" t="t" r="r" b="b"/>
              <a:pathLst>
                <a:path w="5381" h="5117" extrusionOk="0">
                  <a:moveTo>
                    <a:pt x="2690" y="0"/>
                  </a:moveTo>
                  <a:lnTo>
                    <a:pt x="1861" y="1685"/>
                  </a:lnTo>
                  <a:lnTo>
                    <a:pt x="0" y="1954"/>
                  </a:lnTo>
                  <a:lnTo>
                    <a:pt x="1345" y="3265"/>
                  </a:lnTo>
                  <a:lnTo>
                    <a:pt x="1028" y="5117"/>
                  </a:lnTo>
                  <a:lnTo>
                    <a:pt x="2690" y="4242"/>
                  </a:lnTo>
                  <a:lnTo>
                    <a:pt x="4353" y="5117"/>
                  </a:lnTo>
                  <a:lnTo>
                    <a:pt x="4035" y="3265"/>
                  </a:lnTo>
                  <a:lnTo>
                    <a:pt x="5380" y="1954"/>
                  </a:lnTo>
                  <a:lnTo>
                    <a:pt x="3523" y="1685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2388850" y="1408600"/>
              <a:ext cx="32800" cy="185075"/>
            </a:xfrm>
            <a:custGeom>
              <a:avLst/>
              <a:gdLst/>
              <a:ahLst/>
              <a:cxnLst/>
              <a:rect l="l" t="t" r="r" b="b"/>
              <a:pathLst>
                <a:path w="1312" h="7403" extrusionOk="0">
                  <a:moveTo>
                    <a:pt x="0" y="1"/>
                  </a:moveTo>
                  <a:lnTo>
                    <a:pt x="0" y="6672"/>
                  </a:lnTo>
                  <a:lnTo>
                    <a:pt x="986" y="7218"/>
                  </a:lnTo>
                  <a:lnTo>
                    <a:pt x="1311" y="7402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2557900" y="1408600"/>
              <a:ext cx="32725" cy="185075"/>
            </a:xfrm>
            <a:custGeom>
              <a:avLst/>
              <a:gdLst/>
              <a:ahLst/>
              <a:cxnLst/>
              <a:rect l="l" t="t" r="r" b="b"/>
              <a:pathLst>
                <a:path w="1309" h="7403" extrusionOk="0">
                  <a:moveTo>
                    <a:pt x="0" y="1"/>
                  </a:moveTo>
                  <a:lnTo>
                    <a:pt x="0" y="7402"/>
                  </a:lnTo>
                  <a:lnTo>
                    <a:pt x="326" y="7218"/>
                  </a:lnTo>
                  <a:lnTo>
                    <a:pt x="1308" y="6672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2420700" y="1408600"/>
              <a:ext cx="137225" cy="223875"/>
            </a:xfrm>
            <a:custGeom>
              <a:avLst/>
              <a:gdLst/>
              <a:ahLst/>
              <a:cxnLst/>
              <a:rect l="l" t="t" r="r" b="b"/>
              <a:pathLst>
                <a:path w="5489" h="8955" extrusionOk="0">
                  <a:moveTo>
                    <a:pt x="1" y="1"/>
                  </a:moveTo>
                  <a:lnTo>
                    <a:pt x="1" y="7402"/>
                  </a:lnTo>
                  <a:lnTo>
                    <a:pt x="323" y="7584"/>
                  </a:lnTo>
                  <a:lnTo>
                    <a:pt x="2744" y="8954"/>
                  </a:lnTo>
                  <a:lnTo>
                    <a:pt x="5165" y="7584"/>
                  </a:lnTo>
                  <a:lnTo>
                    <a:pt x="5488" y="7402"/>
                  </a:lnTo>
                  <a:lnTo>
                    <a:pt x="5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2549900" y="1408600"/>
              <a:ext cx="15950" cy="189600"/>
            </a:xfrm>
            <a:custGeom>
              <a:avLst/>
              <a:gdLst/>
              <a:ahLst/>
              <a:cxnLst/>
              <a:rect l="l" t="t" r="r" b="b"/>
              <a:pathLst>
                <a:path w="638" h="7584" extrusionOk="0">
                  <a:moveTo>
                    <a:pt x="0" y="1"/>
                  </a:moveTo>
                  <a:lnTo>
                    <a:pt x="0" y="7584"/>
                  </a:lnTo>
                  <a:lnTo>
                    <a:pt x="320" y="7402"/>
                  </a:lnTo>
                  <a:lnTo>
                    <a:pt x="637" y="721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2412775" y="1408600"/>
              <a:ext cx="15950" cy="189600"/>
            </a:xfrm>
            <a:custGeom>
              <a:avLst/>
              <a:gdLst/>
              <a:ahLst/>
              <a:cxnLst/>
              <a:rect l="l" t="t" r="r" b="b"/>
              <a:pathLst>
                <a:path w="638" h="7584" extrusionOk="0">
                  <a:moveTo>
                    <a:pt x="0" y="1"/>
                  </a:moveTo>
                  <a:lnTo>
                    <a:pt x="0" y="7218"/>
                  </a:lnTo>
                  <a:lnTo>
                    <a:pt x="318" y="7402"/>
                  </a:lnTo>
                  <a:lnTo>
                    <a:pt x="638" y="758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CFC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0"/>
          <p:cNvGrpSpPr/>
          <p:nvPr/>
        </p:nvGrpSpPr>
        <p:grpSpPr>
          <a:xfrm>
            <a:off x="2469158" y="2972114"/>
            <a:ext cx="314814" cy="314797"/>
            <a:chOff x="2639150" y="3281900"/>
            <a:chExt cx="453100" cy="453075"/>
          </a:xfrm>
        </p:grpSpPr>
        <p:sp>
          <p:nvSpPr>
            <p:cNvPr id="259" name="Google Shape;259;p30"/>
            <p:cNvSpPr/>
            <p:nvPr/>
          </p:nvSpPr>
          <p:spPr>
            <a:xfrm>
              <a:off x="2639150" y="3281900"/>
              <a:ext cx="453100" cy="453075"/>
            </a:xfrm>
            <a:custGeom>
              <a:avLst/>
              <a:gdLst/>
              <a:ahLst/>
              <a:cxnLst/>
              <a:rect l="l" t="t" r="r" b="b"/>
              <a:pathLst>
                <a:path w="18124" h="18123" extrusionOk="0">
                  <a:moveTo>
                    <a:pt x="9062" y="1"/>
                  </a:moveTo>
                  <a:cubicBezTo>
                    <a:pt x="4059" y="1"/>
                    <a:pt x="1" y="4056"/>
                    <a:pt x="1" y="9062"/>
                  </a:cubicBezTo>
                  <a:cubicBezTo>
                    <a:pt x="1" y="14065"/>
                    <a:pt x="4059" y="18123"/>
                    <a:pt x="9062" y="18123"/>
                  </a:cubicBezTo>
                  <a:cubicBezTo>
                    <a:pt x="14068" y="18123"/>
                    <a:pt x="18123" y="14065"/>
                    <a:pt x="18123" y="9062"/>
                  </a:cubicBezTo>
                  <a:cubicBezTo>
                    <a:pt x="18123" y="4056"/>
                    <a:pt x="14068" y="1"/>
                    <a:pt x="906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2671075" y="3313825"/>
              <a:ext cx="389250" cy="389175"/>
            </a:xfrm>
            <a:custGeom>
              <a:avLst/>
              <a:gdLst/>
              <a:ahLst/>
              <a:cxnLst/>
              <a:rect l="l" t="t" r="r" b="b"/>
              <a:pathLst>
                <a:path w="15570" h="15567" extrusionOk="0">
                  <a:moveTo>
                    <a:pt x="7785" y="1"/>
                  </a:moveTo>
                  <a:cubicBezTo>
                    <a:pt x="3487" y="1"/>
                    <a:pt x="1" y="3484"/>
                    <a:pt x="1" y="7785"/>
                  </a:cubicBezTo>
                  <a:cubicBezTo>
                    <a:pt x="1" y="12083"/>
                    <a:pt x="3487" y="15566"/>
                    <a:pt x="7785" y="15566"/>
                  </a:cubicBezTo>
                  <a:cubicBezTo>
                    <a:pt x="12083" y="15566"/>
                    <a:pt x="15569" y="12083"/>
                    <a:pt x="15569" y="7785"/>
                  </a:cubicBezTo>
                  <a:cubicBezTo>
                    <a:pt x="15569" y="3484"/>
                    <a:pt x="12083" y="1"/>
                    <a:pt x="7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859600" y="3313750"/>
              <a:ext cx="12425" cy="389375"/>
            </a:xfrm>
            <a:custGeom>
              <a:avLst/>
              <a:gdLst/>
              <a:ahLst/>
              <a:cxnLst/>
              <a:rect l="l" t="t" r="r" b="b"/>
              <a:pathLst>
                <a:path w="497" h="15575" extrusionOk="0">
                  <a:moveTo>
                    <a:pt x="0" y="1"/>
                  </a:moveTo>
                  <a:lnTo>
                    <a:pt x="0" y="15575"/>
                  </a:lnTo>
                  <a:lnTo>
                    <a:pt x="496" y="15575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671150" y="3502200"/>
              <a:ext cx="389375" cy="12425"/>
            </a:xfrm>
            <a:custGeom>
              <a:avLst/>
              <a:gdLst/>
              <a:ahLst/>
              <a:cxnLst/>
              <a:rect l="l" t="t" r="r" b="b"/>
              <a:pathLst>
                <a:path w="15575" h="497" extrusionOk="0">
                  <a:moveTo>
                    <a:pt x="1" y="1"/>
                  </a:moveTo>
                  <a:lnTo>
                    <a:pt x="1" y="496"/>
                  </a:lnTo>
                  <a:lnTo>
                    <a:pt x="15575" y="496"/>
                  </a:lnTo>
                  <a:lnTo>
                    <a:pt x="15575" y="1"/>
                  </a:ln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724450" y="3365450"/>
              <a:ext cx="282500" cy="285725"/>
            </a:xfrm>
            <a:custGeom>
              <a:avLst/>
              <a:gdLst/>
              <a:ahLst/>
              <a:cxnLst/>
              <a:rect l="l" t="t" r="r" b="b"/>
              <a:pathLst>
                <a:path w="11300" h="11429" extrusionOk="0">
                  <a:moveTo>
                    <a:pt x="10942" y="0"/>
                  </a:moveTo>
                  <a:lnTo>
                    <a:pt x="1" y="11074"/>
                  </a:lnTo>
                  <a:lnTo>
                    <a:pt x="358" y="11428"/>
                  </a:lnTo>
                  <a:lnTo>
                    <a:pt x="11299" y="354"/>
                  </a:lnTo>
                  <a:lnTo>
                    <a:pt x="10942" y="0"/>
                  </a:ln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2807000" y="3334850"/>
              <a:ext cx="17650" cy="389650"/>
            </a:xfrm>
            <a:custGeom>
              <a:avLst/>
              <a:gdLst/>
              <a:ahLst/>
              <a:cxnLst/>
              <a:rect l="l" t="t" r="r" b="b"/>
              <a:pathLst>
                <a:path w="706" h="15586" extrusionOk="0">
                  <a:moveTo>
                    <a:pt x="513" y="1"/>
                  </a:moveTo>
                  <a:lnTo>
                    <a:pt x="1" y="6"/>
                  </a:lnTo>
                  <a:lnTo>
                    <a:pt x="193" y="15586"/>
                  </a:lnTo>
                  <a:lnTo>
                    <a:pt x="706" y="15580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2710100" y="3352775"/>
              <a:ext cx="311200" cy="311275"/>
            </a:xfrm>
            <a:custGeom>
              <a:avLst/>
              <a:gdLst/>
              <a:ahLst/>
              <a:cxnLst/>
              <a:rect l="l" t="t" r="r" b="b"/>
              <a:pathLst>
                <a:path w="12448" h="12451" extrusionOk="0">
                  <a:moveTo>
                    <a:pt x="6224" y="501"/>
                  </a:moveTo>
                  <a:cubicBezTo>
                    <a:pt x="9381" y="504"/>
                    <a:pt x="11947" y="3070"/>
                    <a:pt x="11947" y="6224"/>
                  </a:cubicBezTo>
                  <a:cubicBezTo>
                    <a:pt x="11947" y="9381"/>
                    <a:pt x="9381" y="11947"/>
                    <a:pt x="6224" y="11947"/>
                  </a:cubicBezTo>
                  <a:cubicBezTo>
                    <a:pt x="3070" y="11947"/>
                    <a:pt x="501" y="9381"/>
                    <a:pt x="501" y="6224"/>
                  </a:cubicBezTo>
                  <a:cubicBezTo>
                    <a:pt x="501" y="3070"/>
                    <a:pt x="3070" y="501"/>
                    <a:pt x="6224" y="501"/>
                  </a:cubicBezTo>
                  <a:close/>
                  <a:moveTo>
                    <a:pt x="6224" y="0"/>
                  </a:moveTo>
                  <a:cubicBezTo>
                    <a:pt x="2792" y="0"/>
                    <a:pt x="0" y="2795"/>
                    <a:pt x="0" y="6227"/>
                  </a:cubicBezTo>
                  <a:cubicBezTo>
                    <a:pt x="0" y="9659"/>
                    <a:pt x="2792" y="12451"/>
                    <a:pt x="6224" y="12451"/>
                  </a:cubicBezTo>
                  <a:cubicBezTo>
                    <a:pt x="9656" y="12451"/>
                    <a:pt x="12448" y="9659"/>
                    <a:pt x="12448" y="6227"/>
                  </a:cubicBezTo>
                  <a:cubicBezTo>
                    <a:pt x="12448" y="2795"/>
                    <a:pt x="9656" y="0"/>
                    <a:pt x="6224" y="0"/>
                  </a:cubicBez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763825" y="3413950"/>
              <a:ext cx="196325" cy="188950"/>
            </a:xfrm>
            <a:custGeom>
              <a:avLst/>
              <a:gdLst/>
              <a:ahLst/>
              <a:cxnLst/>
              <a:rect l="l" t="t" r="r" b="b"/>
              <a:pathLst>
                <a:path w="7853" h="7558" extrusionOk="0">
                  <a:moveTo>
                    <a:pt x="4075" y="504"/>
                  </a:moveTo>
                  <a:cubicBezTo>
                    <a:pt x="5884" y="504"/>
                    <a:pt x="7351" y="1970"/>
                    <a:pt x="7351" y="3780"/>
                  </a:cubicBezTo>
                  <a:cubicBezTo>
                    <a:pt x="7351" y="5102"/>
                    <a:pt x="6553" y="6297"/>
                    <a:pt x="5329" y="6804"/>
                  </a:cubicBezTo>
                  <a:cubicBezTo>
                    <a:pt x="4924" y="6972"/>
                    <a:pt x="4499" y="7053"/>
                    <a:pt x="4076" y="7053"/>
                  </a:cubicBezTo>
                  <a:cubicBezTo>
                    <a:pt x="3224" y="7053"/>
                    <a:pt x="2386" y="6721"/>
                    <a:pt x="1759" y="6096"/>
                  </a:cubicBezTo>
                  <a:cubicBezTo>
                    <a:pt x="821" y="5159"/>
                    <a:pt x="541" y="3749"/>
                    <a:pt x="1048" y="2525"/>
                  </a:cubicBezTo>
                  <a:cubicBezTo>
                    <a:pt x="1555" y="1299"/>
                    <a:pt x="2750" y="504"/>
                    <a:pt x="4075" y="504"/>
                  </a:cubicBezTo>
                  <a:close/>
                  <a:moveTo>
                    <a:pt x="4077" y="0"/>
                  </a:moveTo>
                  <a:cubicBezTo>
                    <a:pt x="3093" y="0"/>
                    <a:pt x="2127" y="385"/>
                    <a:pt x="1405" y="1107"/>
                  </a:cubicBezTo>
                  <a:cubicBezTo>
                    <a:pt x="323" y="2188"/>
                    <a:pt x="0" y="3814"/>
                    <a:pt x="586" y="5224"/>
                  </a:cubicBezTo>
                  <a:cubicBezTo>
                    <a:pt x="1170" y="6637"/>
                    <a:pt x="2549" y="7557"/>
                    <a:pt x="4075" y="7557"/>
                  </a:cubicBezTo>
                  <a:cubicBezTo>
                    <a:pt x="6162" y="7554"/>
                    <a:pt x="7852" y="5864"/>
                    <a:pt x="7852" y="3780"/>
                  </a:cubicBezTo>
                  <a:cubicBezTo>
                    <a:pt x="7852" y="2251"/>
                    <a:pt x="6932" y="872"/>
                    <a:pt x="5522" y="289"/>
                  </a:cubicBezTo>
                  <a:cubicBezTo>
                    <a:pt x="5054" y="95"/>
                    <a:pt x="4563" y="0"/>
                    <a:pt x="4077" y="0"/>
                  </a:cubicBezTo>
                  <a:close/>
                </a:path>
              </a:pathLst>
            </a:custGeom>
            <a:solidFill>
              <a:srgbClr val="8D26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0"/>
          <p:cNvGrpSpPr/>
          <p:nvPr/>
        </p:nvGrpSpPr>
        <p:grpSpPr>
          <a:xfrm>
            <a:off x="7471582" y="3016016"/>
            <a:ext cx="229226" cy="312939"/>
            <a:chOff x="3551650" y="1362600"/>
            <a:chExt cx="331875" cy="453075"/>
          </a:xfrm>
        </p:grpSpPr>
        <p:sp>
          <p:nvSpPr>
            <p:cNvPr id="268" name="Google Shape;268;p30"/>
            <p:cNvSpPr/>
            <p:nvPr/>
          </p:nvSpPr>
          <p:spPr>
            <a:xfrm>
              <a:off x="3580025" y="1374125"/>
              <a:ext cx="275175" cy="439775"/>
            </a:xfrm>
            <a:custGeom>
              <a:avLst/>
              <a:gdLst/>
              <a:ahLst/>
              <a:cxnLst/>
              <a:rect l="l" t="t" r="r" b="b"/>
              <a:pathLst>
                <a:path w="11007" h="17591" extrusionOk="0">
                  <a:moveTo>
                    <a:pt x="4290" y="1"/>
                  </a:moveTo>
                  <a:cubicBezTo>
                    <a:pt x="1782" y="567"/>
                    <a:pt x="1" y="2795"/>
                    <a:pt x="1" y="5366"/>
                  </a:cubicBezTo>
                  <a:lnTo>
                    <a:pt x="1" y="17590"/>
                  </a:lnTo>
                  <a:lnTo>
                    <a:pt x="11007" y="17590"/>
                  </a:lnTo>
                  <a:lnTo>
                    <a:pt x="11007" y="5366"/>
                  </a:lnTo>
                  <a:cubicBezTo>
                    <a:pt x="11004" y="2795"/>
                    <a:pt x="9223" y="567"/>
                    <a:pt x="6714" y="1"/>
                  </a:cubicBezTo>
                  <a:close/>
                </a:path>
              </a:pathLst>
            </a:custGeom>
            <a:solidFill>
              <a:srgbClr val="FC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614500" y="1408600"/>
              <a:ext cx="206225" cy="405300"/>
            </a:xfrm>
            <a:custGeom>
              <a:avLst/>
              <a:gdLst/>
              <a:ahLst/>
              <a:cxnLst/>
              <a:rect l="l" t="t" r="r" b="b"/>
              <a:pathLst>
                <a:path w="8249" h="16212" extrusionOk="0">
                  <a:moveTo>
                    <a:pt x="3132" y="1"/>
                  </a:moveTo>
                  <a:cubicBezTo>
                    <a:pt x="1295" y="459"/>
                    <a:pt x="3" y="2110"/>
                    <a:pt x="1" y="4004"/>
                  </a:cubicBezTo>
                  <a:lnTo>
                    <a:pt x="1" y="16211"/>
                  </a:lnTo>
                  <a:lnTo>
                    <a:pt x="8249" y="16211"/>
                  </a:lnTo>
                  <a:lnTo>
                    <a:pt x="8249" y="4004"/>
                  </a:lnTo>
                  <a:cubicBezTo>
                    <a:pt x="8246" y="2110"/>
                    <a:pt x="6955" y="459"/>
                    <a:pt x="5117" y="1"/>
                  </a:cubicBezTo>
                  <a:close/>
                </a:path>
              </a:pathLst>
            </a:custGeom>
            <a:solidFill>
              <a:srgbClr val="CF5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3609200" y="1403300"/>
              <a:ext cx="216000" cy="410600"/>
            </a:xfrm>
            <a:custGeom>
              <a:avLst/>
              <a:gdLst/>
              <a:ahLst/>
              <a:cxnLst/>
              <a:rect l="l" t="t" r="r" b="b"/>
              <a:pathLst>
                <a:path w="8640" h="16424" extrusionOk="0">
                  <a:moveTo>
                    <a:pt x="3324" y="0"/>
                  </a:moveTo>
                  <a:cubicBezTo>
                    <a:pt x="3307" y="0"/>
                    <a:pt x="3293" y="3"/>
                    <a:pt x="3279" y="6"/>
                  </a:cubicBezTo>
                  <a:cubicBezTo>
                    <a:pt x="1354" y="479"/>
                    <a:pt x="0" y="2209"/>
                    <a:pt x="3" y="4191"/>
                  </a:cubicBezTo>
                  <a:lnTo>
                    <a:pt x="3" y="16423"/>
                  </a:lnTo>
                  <a:lnTo>
                    <a:pt x="391" y="16423"/>
                  </a:lnTo>
                  <a:lnTo>
                    <a:pt x="391" y="4208"/>
                  </a:lnTo>
                  <a:cubicBezTo>
                    <a:pt x="388" y="2404"/>
                    <a:pt x="1614" y="830"/>
                    <a:pt x="3364" y="391"/>
                  </a:cubicBezTo>
                  <a:lnTo>
                    <a:pt x="5309" y="391"/>
                  </a:lnTo>
                  <a:cubicBezTo>
                    <a:pt x="7059" y="830"/>
                    <a:pt x="8285" y="2404"/>
                    <a:pt x="8283" y="4208"/>
                  </a:cubicBezTo>
                  <a:lnTo>
                    <a:pt x="8283" y="16423"/>
                  </a:lnTo>
                  <a:lnTo>
                    <a:pt x="8639" y="16423"/>
                  </a:lnTo>
                  <a:lnTo>
                    <a:pt x="8639" y="4191"/>
                  </a:lnTo>
                  <a:cubicBezTo>
                    <a:pt x="8639" y="2209"/>
                    <a:pt x="7286" y="479"/>
                    <a:pt x="5360" y="6"/>
                  </a:cubicBezTo>
                  <a:cubicBezTo>
                    <a:pt x="5346" y="3"/>
                    <a:pt x="5329" y="0"/>
                    <a:pt x="5315" y="0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3648775" y="1440600"/>
              <a:ext cx="137550" cy="68050"/>
            </a:xfrm>
            <a:custGeom>
              <a:avLst/>
              <a:gdLst/>
              <a:ahLst/>
              <a:cxnLst/>
              <a:rect l="l" t="t" r="r" b="b"/>
              <a:pathLst>
                <a:path w="5502" h="2722" extrusionOk="0">
                  <a:moveTo>
                    <a:pt x="2750" y="0"/>
                  </a:moveTo>
                  <a:cubicBezTo>
                    <a:pt x="1243" y="0"/>
                    <a:pt x="17" y="1212"/>
                    <a:pt x="0" y="2722"/>
                  </a:cubicBezTo>
                  <a:lnTo>
                    <a:pt x="5502" y="2722"/>
                  </a:lnTo>
                  <a:cubicBezTo>
                    <a:pt x="5482" y="1212"/>
                    <a:pt x="4256" y="0"/>
                    <a:pt x="2750" y="0"/>
                  </a:cubicBezTo>
                  <a:close/>
                </a:path>
              </a:pathLst>
            </a:custGeom>
            <a:solidFill>
              <a:srgbClr val="95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3643750" y="1434925"/>
              <a:ext cx="147750" cy="79025"/>
            </a:xfrm>
            <a:custGeom>
              <a:avLst/>
              <a:gdLst/>
              <a:ahLst/>
              <a:cxnLst/>
              <a:rect l="l" t="t" r="r" b="b"/>
              <a:pathLst>
                <a:path w="5910" h="3161" extrusionOk="0">
                  <a:moveTo>
                    <a:pt x="2951" y="394"/>
                  </a:moveTo>
                  <a:cubicBezTo>
                    <a:pt x="4279" y="394"/>
                    <a:pt x="5383" y="1414"/>
                    <a:pt x="5488" y="2736"/>
                  </a:cubicBezTo>
                  <a:lnTo>
                    <a:pt x="413" y="2736"/>
                  </a:lnTo>
                  <a:cubicBezTo>
                    <a:pt x="521" y="1414"/>
                    <a:pt x="1625" y="394"/>
                    <a:pt x="2951" y="394"/>
                  </a:cubicBezTo>
                  <a:close/>
                  <a:moveTo>
                    <a:pt x="2954" y="1"/>
                  </a:moveTo>
                  <a:cubicBezTo>
                    <a:pt x="2891" y="1"/>
                    <a:pt x="2827" y="3"/>
                    <a:pt x="2764" y="7"/>
                  </a:cubicBezTo>
                  <a:cubicBezTo>
                    <a:pt x="1203" y="106"/>
                    <a:pt x="0" y="1425"/>
                    <a:pt x="0" y="2991"/>
                  </a:cubicBezTo>
                  <a:lnTo>
                    <a:pt x="0" y="3161"/>
                  </a:lnTo>
                  <a:lnTo>
                    <a:pt x="5910" y="3161"/>
                  </a:lnTo>
                  <a:lnTo>
                    <a:pt x="5910" y="2954"/>
                  </a:lnTo>
                  <a:cubicBezTo>
                    <a:pt x="5907" y="1313"/>
                    <a:pt x="4574" y="1"/>
                    <a:pt x="2954" y="1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565875" y="1733375"/>
              <a:ext cx="63725" cy="80525"/>
            </a:xfrm>
            <a:custGeom>
              <a:avLst/>
              <a:gdLst/>
              <a:ahLst/>
              <a:cxnLst/>
              <a:rect l="l" t="t" r="r" b="b"/>
              <a:pathLst>
                <a:path w="2549" h="3221" extrusionOk="0">
                  <a:moveTo>
                    <a:pt x="521" y="1"/>
                  </a:moveTo>
                  <a:cubicBezTo>
                    <a:pt x="232" y="1"/>
                    <a:pt x="0" y="233"/>
                    <a:pt x="0" y="522"/>
                  </a:cubicBezTo>
                  <a:lnTo>
                    <a:pt x="0" y="3220"/>
                  </a:lnTo>
                  <a:lnTo>
                    <a:pt x="2549" y="3220"/>
                  </a:lnTo>
                  <a:lnTo>
                    <a:pt x="2549" y="522"/>
                  </a:lnTo>
                  <a:cubicBezTo>
                    <a:pt x="2549" y="233"/>
                    <a:pt x="2314" y="1"/>
                    <a:pt x="2025" y="1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565875" y="1733375"/>
              <a:ext cx="29975" cy="80525"/>
            </a:xfrm>
            <a:custGeom>
              <a:avLst/>
              <a:gdLst/>
              <a:ahLst/>
              <a:cxnLst/>
              <a:rect l="l" t="t" r="r" b="b"/>
              <a:pathLst>
                <a:path w="1199" h="3221" extrusionOk="0">
                  <a:moveTo>
                    <a:pt x="1193" y="1"/>
                  </a:moveTo>
                  <a:cubicBezTo>
                    <a:pt x="1191" y="1"/>
                    <a:pt x="1189" y="1"/>
                    <a:pt x="1188" y="1"/>
                  </a:cubicBezTo>
                  <a:lnTo>
                    <a:pt x="1198" y="1"/>
                  </a:lnTo>
                  <a:cubicBezTo>
                    <a:pt x="1196" y="1"/>
                    <a:pt x="1195" y="1"/>
                    <a:pt x="1193" y="1"/>
                  </a:cubicBezTo>
                  <a:close/>
                  <a:moveTo>
                    <a:pt x="521" y="1"/>
                  </a:moveTo>
                  <a:cubicBezTo>
                    <a:pt x="232" y="1"/>
                    <a:pt x="0" y="233"/>
                    <a:pt x="0" y="522"/>
                  </a:cubicBezTo>
                  <a:lnTo>
                    <a:pt x="0" y="3220"/>
                  </a:lnTo>
                  <a:lnTo>
                    <a:pt x="671" y="3220"/>
                  </a:lnTo>
                  <a:lnTo>
                    <a:pt x="671" y="522"/>
                  </a:lnTo>
                  <a:cubicBezTo>
                    <a:pt x="674" y="236"/>
                    <a:pt x="904" y="4"/>
                    <a:pt x="1188" y="1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805625" y="1733375"/>
              <a:ext cx="63750" cy="80525"/>
            </a:xfrm>
            <a:custGeom>
              <a:avLst/>
              <a:gdLst/>
              <a:ahLst/>
              <a:cxnLst/>
              <a:rect l="l" t="t" r="r" b="b"/>
              <a:pathLst>
                <a:path w="2550" h="3221" extrusionOk="0">
                  <a:moveTo>
                    <a:pt x="525" y="1"/>
                  </a:moveTo>
                  <a:cubicBezTo>
                    <a:pt x="236" y="1"/>
                    <a:pt x="1" y="233"/>
                    <a:pt x="1" y="522"/>
                  </a:cubicBezTo>
                  <a:lnTo>
                    <a:pt x="1" y="3220"/>
                  </a:lnTo>
                  <a:lnTo>
                    <a:pt x="2549" y="3220"/>
                  </a:lnTo>
                  <a:lnTo>
                    <a:pt x="2549" y="522"/>
                  </a:lnTo>
                  <a:cubicBezTo>
                    <a:pt x="2549" y="233"/>
                    <a:pt x="2317" y="1"/>
                    <a:pt x="2028" y="1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805625" y="1733375"/>
              <a:ext cx="30050" cy="80525"/>
            </a:xfrm>
            <a:custGeom>
              <a:avLst/>
              <a:gdLst/>
              <a:ahLst/>
              <a:cxnLst/>
              <a:rect l="l" t="t" r="r" b="b"/>
              <a:pathLst>
                <a:path w="1202" h="3221" extrusionOk="0">
                  <a:moveTo>
                    <a:pt x="1196" y="1"/>
                  </a:moveTo>
                  <a:cubicBezTo>
                    <a:pt x="1195" y="1"/>
                    <a:pt x="1193" y="1"/>
                    <a:pt x="1191" y="1"/>
                  </a:cubicBezTo>
                  <a:lnTo>
                    <a:pt x="1201" y="1"/>
                  </a:lnTo>
                  <a:cubicBezTo>
                    <a:pt x="1200" y="1"/>
                    <a:pt x="1198" y="1"/>
                    <a:pt x="1196" y="1"/>
                  </a:cubicBezTo>
                  <a:close/>
                  <a:moveTo>
                    <a:pt x="525" y="1"/>
                  </a:moveTo>
                  <a:cubicBezTo>
                    <a:pt x="236" y="1"/>
                    <a:pt x="1" y="233"/>
                    <a:pt x="1" y="522"/>
                  </a:cubicBezTo>
                  <a:lnTo>
                    <a:pt x="1" y="3220"/>
                  </a:lnTo>
                  <a:lnTo>
                    <a:pt x="675" y="3220"/>
                  </a:lnTo>
                  <a:lnTo>
                    <a:pt x="675" y="522"/>
                  </a:lnTo>
                  <a:cubicBezTo>
                    <a:pt x="675" y="236"/>
                    <a:pt x="907" y="4"/>
                    <a:pt x="1191" y="1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685350" y="1362600"/>
              <a:ext cx="64325" cy="51325"/>
            </a:xfrm>
            <a:custGeom>
              <a:avLst/>
              <a:gdLst/>
              <a:ahLst/>
              <a:cxnLst/>
              <a:rect l="l" t="t" r="r" b="b"/>
              <a:pathLst>
                <a:path w="2573" h="2053" extrusionOk="0">
                  <a:moveTo>
                    <a:pt x="1" y="0"/>
                  </a:moveTo>
                  <a:lnTo>
                    <a:pt x="329" y="2053"/>
                  </a:lnTo>
                  <a:lnTo>
                    <a:pt x="2244" y="2053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3656050" y="1611275"/>
              <a:ext cx="122150" cy="166375"/>
            </a:xfrm>
            <a:custGeom>
              <a:avLst/>
              <a:gdLst/>
              <a:ahLst/>
              <a:cxnLst/>
              <a:rect l="l" t="t" r="r" b="b"/>
              <a:pathLst>
                <a:path w="4886" h="6655" extrusionOk="0">
                  <a:moveTo>
                    <a:pt x="4" y="0"/>
                  </a:moveTo>
                  <a:lnTo>
                    <a:pt x="4" y="4256"/>
                  </a:lnTo>
                  <a:cubicBezTo>
                    <a:pt x="1" y="5579"/>
                    <a:pt x="1074" y="6652"/>
                    <a:pt x="2399" y="6655"/>
                  </a:cubicBezTo>
                  <a:lnTo>
                    <a:pt x="2487" y="6655"/>
                  </a:lnTo>
                  <a:cubicBezTo>
                    <a:pt x="3812" y="6655"/>
                    <a:pt x="4885" y="5579"/>
                    <a:pt x="4885" y="4256"/>
                  </a:cubicBezTo>
                  <a:lnTo>
                    <a:pt x="4885" y="0"/>
                  </a:lnTo>
                  <a:close/>
                </a:path>
              </a:pathLst>
            </a:custGeom>
            <a:solidFill>
              <a:srgbClr val="FC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3687975" y="1611275"/>
              <a:ext cx="59275" cy="135075"/>
            </a:xfrm>
            <a:custGeom>
              <a:avLst/>
              <a:gdLst/>
              <a:ahLst/>
              <a:cxnLst/>
              <a:rect l="l" t="t" r="r" b="b"/>
              <a:pathLst>
                <a:path w="2371" h="5403" extrusionOk="0">
                  <a:moveTo>
                    <a:pt x="1" y="0"/>
                  </a:moveTo>
                  <a:lnTo>
                    <a:pt x="1" y="4188"/>
                  </a:lnTo>
                  <a:cubicBezTo>
                    <a:pt x="1" y="4858"/>
                    <a:pt x="525" y="5403"/>
                    <a:pt x="1182" y="5403"/>
                  </a:cubicBezTo>
                  <a:cubicBezTo>
                    <a:pt x="1208" y="5403"/>
                    <a:pt x="1234" y="5402"/>
                    <a:pt x="1261" y="5400"/>
                  </a:cubicBezTo>
                  <a:cubicBezTo>
                    <a:pt x="1887" y="5358"/>
                    <a:pt x="2371" y="4837"/>
                    <a:pt x="2371" y="4211"/>
                  </a:cubicBezTo>
                  <a:lnTo>
                    <a:pt x="2371" y="0"/>
                  </a:lnTo>
                  <a:close/>
                </a:path>
              </a:pathLst>
            </a:custGeom>
            <a:solidFill>
              <a:srgbClr val="5C1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3650825" y="1605950"/>
              <a:ext cx="132750" cy="177000"/>
            </a:xfrm>
            <a:custGeom>
              <a:avLst/>
              <a:gdLst/>
              <a:ahLst/>
              <a:cxnLst/>
              <a:rect l="l" t="t" r="r" b="b"/>
              <a:pathLst>
                <a:path w="5310" h="7080" extrusionOk="0">
                  <a:moveTo>
                    <a:pt x="4888" y="426"/>
                  </a:moveTo>
                  <a:lnTo>
                    <a:pt x="4888" y="4461"/>
                  </a:lnTo>
                  <a:cubicBezTo>
                    <a:pt x="4888" y="5673"/>
                    <a:pt x="3905" y="6655"/>
                    <a:pt x="2693" y="6655"/>
                  </a:cubicBezTo>
                  <a:lnTo>
                    <a:pt x="2619" y="6655"/>
                  </a:lnTo>
                  <a:cubicBezTo>
                    <a:pt x="1407" y="6655"/>
                    <a:pt x="425" y="5673"/>
                    <a:pt x="425" y="4461"/>
                  </a:cubicBezTo>
                  <a:lnTo>
                    <a:pt x="425" y="426"/>
                  </a:lnTo>
                  <a:close/>
                  <a:moveTo>
                    <a:pt x="0" y="1"/>
                  </a:moveTo>
                  <a:lnTo>
                    <a:pt x="0" y="4478"/>
                  </a:lnTo>
                  <a:cubicBezTo>
                    <a:pt x="0" y="5913"/>
                    <a:pt x="1164" y="7080"/>
                    <a:pt x="2602" y="7080"/>
                  </a:cubicBezTo>
                  <a:lnTo>
                    <a:pt x="2699" y="7080"/>
                  </a:lnTo>
                  <a:cubicBezTo>
                    <a:pt x="4137" y="7077"/>
                    <a:pt x="5307" y="5911"/>
                    <a:pt x="5309" y="4469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682675" y="1606800"/>
              <a:ext cx="69050" cy="144350"/>
            </a:xfrm>
            <a:custGeom>
              <a:avLst/>
              <a:gdLst/>
              <a:ahLst/>
              <a:cxnLst/>
              <a:rect l="l" t="t" r="r" b="b"/>
              <a:pathLst>
                <a:path w="2762" h="5774" extrusionOk="0">
                  <a:moveTo>
                    <a:pt x="388" y="389"/>
                  </a:moveTo>
                  <a:lnTo>
                    <a:pt x="2407" y="392"/>
                  </a:lnTo>
                  <a:lnTo>
                    <a:pt x="2407" y="4418"/>
                  </a:lnTo>
                  <a:cubicBezTo>
                    <a:pt x="2405" y="4981"/>
                    <a:pt x="1948" y="5426"/>
                    <a:pt x="1401" y="5426"/>
                  </a:cubicBezTo>
                  <a:cubicBezTo>
                    <a:pt x="1358" y="5426"/>
                    <a:pt x="1315" y="5423"/>
                    <a:pt x="1272" y="5418"/>
                  </a:cubicBezTo>
                  <a:cubicBezTo>
                    <a:pt x="765" y="5356"/>
                    <a:pt x="388" y="4911"/>
                    <a:pt x="388" y="4398"/>
                  </a:cubicBezTo>
                  <a:lnTo>
                    <a:pt x="388" y="389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5"/>
                  </a:cubicBezTo>
                  <a:lnTo>
                    <a:pt x="0" y="4373"/>
                  </a:lnTo>
                  <a:cubicBezTo>
                    <a:pt x="0" y="5061"/>
                    <a:pt x="496" y="5661"/>
                    <a:pt x="1176" y="5758"/>
                  </a:cubicBezTo>
                  <a:cubicBezTo>
                    <a:pt x="1245" y="5768"/>
                    <a:pt x="1314" y="5773"/>
                    <a:pt x="1383" y="5773"/>
                  </a:cubicBezTo>
                  <a:cubicBezTo>
                    <a:pt x="2128" y="5773"/>
                    <a:pt x="2759" y="5169"/>
                    <a:pt x="2761" y="4398"/>
                  </a:cubicBezTo>
                  <a:lnTo>
                    <a:pt x="2761" y="185"/>
                  </a:lnTo>
                  <a:cubicBezTo>
                    <a:pt x="2761" y="83"/>
                    <a:pt x="2676" y="1"/>
                    <a:pt x="2577" y="1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3567425" y="1530700"/>
              <a:ext cx="60550" cy="15125"/>
            </a:xfrm>
            <a:custGeom>
              <a:avLst/>
              <a:gdLst/>
              <a:ahLst/>
              <a:cxnLst/>
              <a:rect l="l" t="t" r="r" b="b"/>
              <a:pathLst>
                <a:path w="2422" h="605" extrusionOk="0">
                  <a:moveTo>
                    <a:pt x="2107" y="1"/>
                  </a:moveTo>
                  <a:cubicBezTo>
                    <a:pt x="2105" y="1"/>
                    <a:pt x="2103" y="1"/>
                    <a:pt x="2102" y="1"/>
                  </a:cubicBezTo>
                  <a:lnTo>
                    <a:pt x="312" y="1"/>
                  </a:lnTo>
                  <a:cubicBezTo>
                    <a:pt x="136" y="1"/>
                    <a:pt x="1" y="145"/>
                    <a:pt x="9" y="321"/>
                  </a:cubicBezTo>
                  <a:cubicBezTo>
                    <a:pt x="23" y="482"/>
                    <a:pt x="159" y="604"/>
                    <a:pt x="323" y="604"/>
                  </a:cubicBezTo>
                  <a:lnTo>
                    <a:pt x="2113" y="604"/>
                  </a:lnTo>
                  <a:cubicBezTo>
                    <a:pt x="2286" y="601"/>
                    <a:pt x="2422" y="457"/>
                    <a:pt x="2413" y="284"/>
                  </a:cubicBezTo>
                  <a:cubicBezTo>
                    <a:pt x="2399" y="125"/>
                    <a:pt x="2266" y="1"/>
                    <a:pt x="2107" y="1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3567425" y="1553725"/>
              <a:ext cx="60550" cy="15100"/>
            </a:xfrm>
            <a:custGeom>
              <a:avLst/>
              <a:gdLst/>
              <a:ahLst/>
              <a:cxnLst/>
              <a:rect l="l" t="t" r="r" b="b"/>
              <a:pathLst>
                <a:path w="2422" h="604" extrusionOk="0">
                  <a:moveTo>
                    <a:pt x="2107" y="0"/>
                  </a:moveTo>
                  <a:cubicBezTo>
                    <a:pt x="2105" y="0"/>
                    <a:pt x="2103" y="0"/>
                    <a:pt x="2102" y="0"/>
                  </a:cubicBezTo>
                  <a:lnTo>
                    <a:pt x="312" y="0"/>
                  </a:lnTo>
                  <a:cubicBezTo>
                    <a:pt x="136" y="0"/>
                    <a:pt x="1" y="145"/>
                    <a:pt x="9" y="320"/>
                  </a:cubicBezTo>
                  <a:cubicBezTo>
                    <a:pt x="23" y="482"/>
                    <a:pt x="159" y="603"/>
                    <a:pt x="323" y="603"/>
                  </a:cubicBezTo>
                  <a:lnTo>
                    <a:pt x="2113" y="603"/>
                  </a:lnTo>
                  <a:cubicBezTo>
                    <a:pt x="2286" y="601"/>
                    <a:pt x="2422" y="456"/>
                    <a:pt x="2413" y="283"/>
                  </a:cubicBezTo>
                  <a:cubicBezTo>
                    <a:pt x="2399" y="124"/>
                    <a:pt x="2266" y="0"/>
                    <a:pt x="2107" y="0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3567425" y="1575875"/>
              <a:ext cx="60550" cy="15025"/>
            </a:xfrm>
            <a:custGeom>
              <a:avLst/>
              <a:gdLst/>
              <a:ahLst/>
              <a:cxnLst/>
              <a:rect l="l" t="t" r="r" b="b"/>
              <a:pathLst>
                <a:path w="2422" h="601" extrusionOk="0">
                  <a:moveTo>
                    <a:pt x="2107" y="1"/>
                  </a:moveTo>
                  <a:cubicBezTo>
                    <a:pt x="2105" y="1"/>
                    <a:pt x="2103" y="1"/>
                    <a:pt x="2102" y="1"/>
                  </a:cubicBezTo>
                  <a:lnTo>
                    <a:pt x="312" y="1"/>
                  </a:lnTo>
                  <a:cubicBezTo>
                    <a:pt x="136" y="1"/>
                    <a:pt x="1" y="145"/>
                    <a:pt x="9" y="318"/>
                  </a:cubicBezTo>
                  <a:cubicBezTo>
                    <a:pt x="23" y="477"/>
                    <a:pt x="156" y="601"/>
                    <a:pt x="318" y="601"/>
                  </a:cubicBezTo>
                  <a:cubicBezTo>
                    <a:pt x="320" y="601"/>
                    <a:pt x="322" y="601"/>
                    <a:pt x="323" y="601"/>
                  </a:cubicBezTo>
                  <a:lnTo>
                    <a:pt x="2113" y="601"/>
                  </a:lnTo>
                  <a:cubicBezTo>
                    <a:pt x="2286" y="601"/>
                    <a:pt x="2422" y="456"/>
                    <a:pt x="2413" y="284"/>
                  </a:cubicBezTo>
                  <a:cubicBezTo>
                    <a:pt x="2399" y="121"/>
                    <a:pt x="2266" y="1"/>
                    <a:pt x="2107" y="1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567000" y="1530725"/>
              <a:ext cx="22550" cy="15100"/>
            </a:xfrm>
            <a:custGeom>
              <a:avLst/>
              <a:gdLst/>
              <a:ahLst/>
              <a:cxnLst/>
              <a:rect l="l" t="t" r="r" b="b"/>
              <a:pathLst>
                <a:path w="902" h="604" extrusionOk="0">
                  <a:moveTo>
                    <a:pt x="312" y="0"/>
                  </a:moveTo>
                  <a:cubicBezTo>
                    <a:pt x="139" y="0"/>
                    <a:pt x="1" y="144"/>
                    <a:pt x="12" y="320"/>
                  </a:cubicBezTo>
                  <a:cubicBezTo>
                    <a:pt x="23" y="481"/>
                    <a:pt x="162" y="603"/>
                    <a:pt x="323" y="603"/>
                  </a:cubicBezTo>
                  <a:lnTo>
                    <a:pt x="901" y="603"/>
                  </a:lnTo>
                  <a:cubicBezTo>
                    <a:pt x="734" y="603"/>
                    <a:pt x="598" y="467"/>
                    <a:pt x="598" y="300"/>
                  </a:cubicBezTo>
                  <a:cubicBezTo>
                    <a:pt x="598" y="136"/>
                    <a:pt x="734" y="0"/>
                    <a:pt x="901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3567000" y="1553725"/>
              <a:ext cx="22550" cy="15100"/>
            </a:xfrm>
            <a:custGeom>
              <a:avLst/>
              <a:gdLst/>
              <a:ahLst/>
              <a:cxnLst/>
              <a:rect l="l" t="t" r="r" b="b"/>
              <a:pathLst>
                <a:path w="902" h="604" extrusionOk="0">
                  <a:moveTo>
                    <a:pt x="312" y="0"/>
                  </a:moveTo>
                  <a:cubicBezTo>
                    <a:pt x="139" y="0"/>
                    <a:pt x="1" y="145"/>
                    <a:pt x="12" y="320"/>
                  </a:cubicBezTo>
                  <a:cubicBezTo>
                    <a:pt x="23" y="482"/>
                    <a:pt x="162" y="603"/>
                    <a:pt x="323" y="603"/>
                  </a:cubicBezTo>
                  <a:lnTo>
                    <a:pt x="901" y="603"/>
                  </a:lnTo>
                  <a:cubicBezTo>
                    <a:pt x="734" y="603"/>
                    <a:pt x="598" y="467"/>
                    <a:pt x="598" y="300"/>
                  </a:cubicBezTo>
                  <a:cubicBezTo>
                    <a:pt x="598" y="136"/>
                    <a:pt x="734" y="0"/>
                    <a:pt x="901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567000" y="1575875"/>
              <a:ext cx="22550" cy="15025"/>
            </a:xfrm>
            <a:custGeom>
              <a:avLst/>
              <a:gdLst/>
              <a:ahLst/>
              <a:cxnLst/>
              <a:rect l="l" t="t" r="r" b="b"/>
              <a:pathLst>
                <a:path w="902" h="601" extrusionOk="0">
                  <a:moveTo>
                    <a:pt x="318" y="1"/>
                  </a:moveTo>
                  <a:cubicBezTo>
                    <a:pt x="159" y="1"/>
                    <a:pt x="23" y="121"/>
                    <a:pt x="12" y="284"/>
                  </a:cubicBezTo>
                  <a:cubicBezTo>
                    <a:pt x="1" y="456"/>
                    <a:pt x="139" y="601"/>
                    <a:pt x="312" y="601"/>
                  </a:cubicBezTo>
                  <a:lnTo>
                    <a:pt x="901" y="601"/>
                  </a:lnTo>
                  <a:cubicBezTo>
                    <a:pt x="734" y="601"/>
                    <a:pt x="598" y="465"/>
                    <a:pt x="598" y="301"/>
                  </a:cubicBezTo>
                  <a:cubicBezTo>
                    <a:pt x="598" y="134"/>
                    <a:pt x="734" y="1"/>
                    <a:pt x="901" y="1"/>
                  </a:cubicBezTo>
                  <a:lnTo>
                    <a:pt x="323" y="1"/>
                  </a:lnTo>
                  <a:cubicBezTo>
                    <a:pt x="322" y="1"/>
                    <a:pt x="320" y="1"/>
                    <a:pt x="318" y="1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3807050" y="1530700"/>
              <a:ext cx="60625" cy="15125"/>
            </a:xfrm>
            <a:custGeom>
              <a:avLst/>
              <a:gdLst/>
              <a:ahLst/>
              <a:cxnLst/>
              <a:rect l="l" t="t" r="r" b="b"/>
              <a:pathLst>
                <a:path w="2425" h="605" extrusionOk="0">
                  <a:moveTo>
                    <a:pt x="2107" y="1"/>
                  </a:moveTo>
                  <a:cubicBezTo>
                    <a:pt x="2105" y="1"/>
                    <a:pt x="2103" y="1"/>
                    <a:pt x="2102" y="1"/>
                  </a:cubicBezTo>
                  <a:lnTo>
                    <a:pt x="312" y="1"/>
                  </a:lnTo>
                  <a:cubicBezTo>
                    <a:pt x="139" y="1"/>
                    <a:pt x="0" y="145"/>
                    <a:pt x="12" y="321"/>
                  </a:cubicBezTo>
                  <a:cubicBezTo>
                    <a:pt x="26" y="482"/>
                    <a:pt x="162" y="604"/>
                    <a:pt x="323" y="604"/>
                  </a:cubicBezTo>
                  <a:lnTo>
                    <a:pt x="2113" y="604"/>
                  </a:lnTo>
                  <a:cubicBezTo>
                    <a:pt x="2286" y="604"/>
                    <a:pt x="2424" y="457"/>
                    <a:pt x="2413" y="284"/>
                  </a:cubicBezTo>
                  <a:cubicBezTo>
                    <a:pt x="2399" y="125"/>
                    <a:pt x="2266" y="1"/>
                    <a:pt x="2107" y="1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3807050" y="1553725"/>
              <a:ext cx="60625" cy="15100"/>
            </a:xfrm>
            <a:custGeom>
              <a:avLst/>
              <a:gdLst/>
              <a:ahLst/>
              <a:cxnLst/>
              <a:rect l="l" t="t" r="r" b="b"/>
              <a:pathLst>
                <a:path w="2425" h="604" extrusionOk="0">
                  <a:moveTo>
                    <a:pt x="2107" y="0"/>
                  </a:moveTo>
                  <a:cubicBezTo>
                    <a:pt x="2105" y="0"/>
                    <a:pt x="2103" y="0"/>
                    <a:pt x="2102" y="0"/>
                  </a:cubicBezTo>
                  <a:lnTo>
                    <a:pt x="312" y="0"/>
                  </a:lnTo>
                  <a:cubicBezTo>
                    <a:pt x="139" y="0"/>
                    <a:pt x="0" y="145"/>
                    <a:pt x="12" y="320"/>
                  </a:cubicBezTo>
                  <a:cubicBezTo>
                    <a:pt x="23" y="482"/>
                    <a:pt x="162" y="603"/>
                    <a:pt x="323" y="603"/>
                  </a:cubicBezTo>
                  <a:lnTo>
                    <a:pt x="2113" y="603"/>
                  </a:lnTo>
                  <a:cubicBezTo>
                    <a:pt x="2286" y="603"/>
                    <a:pt x="2424" y="456"/>
                    <a:pt x="2413" y="283"/>
                  </a:cubicBezTo>
                  <a:cubicBezTo>
                    <a:pt x="2399" y="124"/>
                    <a:pt x="2266" y="0"/>
                    <a:pt x="2107" y="0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3807050" y="1575875"/>
              <a:ext cx="60625" cy="15025"/>
            </a:xfrm>
            <a:custGeom>
              <a:avLst/>
              <a:gdLst/>
              <a:ahLst/>
              <a:cxnLst/>
              <a:rect l="l" t="t" r="r" b="b"/>
              <a:pathLst>
                <a:path w="2425" h="601" extrusionOk="0">
                  <a:moveTo>
                    <a:pt x="2107" y="1"/>
                  </a:moveTo>
                  <a:cubicBezTo>
                    <a:pt x="2105" y="1"/>
                    <a:pt x="2103" y="1"/>
                    <a:pt x="2102" y="1"/>
                  </a:cubicBezTo>
                  <a:lnTo>
                    <a:pt x="312" y="1"/>
                  </a:lnTo>
                  <a:cubicBezTo>
                    <a:pt x="139" y="1"/>
                    <a:pt x="0" y="145"/>
                    <a:pt x="12" y="318"/>
                  </a:cubicBezTo>
                  <a:cubicBezTo>
                    <a:pt x="26" y="477"/>
                    <a:pt x="159" y="601"/>
                    <a:pt x="318" y="601"/>
                  </a:cubicBezTo>
                  <a:cubicBezTo>
                    <a:pt x="320" y="601"/>
                    <a:pt x="321" y="601"/>
                    <a:pt x="323" y="601"/>
                  </a:cubicBezTo>
                  <a:lnTo>
                    <a:pt x="2113" y="601"/>
                  </a:lnTo>
                  <a:cubicBezTo>
                    <a:pt x="2286" y="601"/>
                    <a:pt x="2424" y="456"/>
                    <a:pt x="2413" y="284"/>
                  </a:cubicBezTo>
                  <a:cubicBezTo>
                    <a:pt x="2399" y="121"/>
                    <a:pt x="2266" y="1"/>
                    <a:pt x="2107" y="1"/>
                  </a:cubicBez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3806700" y="1530725"/>
              <a:ext cx="22450" cy="15100"/>
            </a:xfrm>
            <a:custGeom>
              <a:avLst/>
              <a:gdLst/>
              <a:ahLst/>
              <a:cxnLst/>
              <a:rect l="l" t="t" r="r" b="b"/>
              <a:pathLst>
                <a:path w="898" h="604" extrusionOk="0">
                  <a:moveTo>
                    <a:pt x="309" y="0"/>
                  </a:moveTo>
                  <a:cubicBezTo>
                    <a:pt x="136" y="0"/>
                    <a:pt x="0" y="144"/>
                    <a:pt x="9" y="320"/>
                  </a:cubicBezTo>
                  <a:cubicBezTo>
                    <a:pt x="23" y="481"/>
                    <a:pt x="159" y="603"/>
                    <a:pt x="320" y="603"/>
                  </a:cubicBezTo>
                  <a:lnTo>
                    <a:pt x="898" y="603"/>
                  </a:lnTo>
                  <a:cubicBezTo>
                    <a:pt x="731" y="603"/>
                    <a:pt x="598" y="467"/>
                    <a:pt x="598" y="300"/>
                  </a:cubicBezTo>
                  <a:cubicBezTo>
                    <a:pt x="598" y="136"/>
                    <a:pt x="731" y="0"/>
                    <a:pt x="898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806700" y="1553725"/>
              <a:ext cx="22450" cy="15100"/>
            </a:xfrm>
            <a:custGeom>
              <a:avLst/>
              <a:gdLst/>
              <a:ahLst/>
              <a:cxnLst/>
              <a:rect l="l" t="t" r="r" b="b"/>
              <a:pathLst>
                <a:path w="898" h="604" extrusionOk="0">
                  <a:moveTo>
                    <a:pt x="309" y="0"/>
                  </a:moveTo>
                  <a:cubicBezTo>
                    <a:pt x="136" y="0"/>
                    <a:pt x="0" y="145"/>
                    <a:pt x="9" y="320"/>
                  </a:cubicBezTo>
                  <a:cubicBezTo>
                    <a:pt x="23" y="482"/>
                    <a:pt x="159" y="603"/>
                    <a:pt x="320" y="603"/>
                  </a:cubicBezTo>
                  <a:lnTo>
                    <a:pt x="898" y="603"/>
                  </a:lnTo>
                  <a:cubicBezTo>
                    <a:pt x="731" y="603"/>
                    <a:pt x="598" y="467"/>
                    <a:pt x="598" y="300"/>
                  </a:cubicBezTo>
                  <a:cubicBezTo>
                    <a:pt x="598" y="136"/>
                    <a:pt x="731" y="0"/>
                    <a:pt x="898" y="0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806700" y="1575875"/>
              <a:ext cx="22450" cy="15025"/>
            </a:xfrm>
            <a:custGeom>
              <a:avLst/>
              <a:gdLst/>
              <a:ahLst/>
              <a:cxnLst/>
              <a:rect l="l" t="t" r="r" b="b"/>
              <a:pathLst>
                <a:path w="898" h="601" extrusionOk="0">
                  <a:moveTo>
                    <a:pt x="315" y="1"/>
                  </a:moveTo>
                  <a:cubicBezTo>
                    <a:pt x="156" y="1"/>
                    <a:pt x="23" y="121"/>
                    <a:pt x="9" y="284"/>
                  </a:cubicBezTo>
                  <a:cubicBezTo>
                    <a:pt x="0" y="456"/>
                    <a:pt x="136" y="601"/>
                    <a:pt x="309" y="601"/>
                  </a:cubicBezTo>
                  <a:lnTo>
                    <a:pt x="898" y="601"/>
                  </a:lnTo>
                  <a:cubicBezTo>
                    <a:pt x="731" y="601"/>
                    <a:pt x="598" y="465"/>
                    <a:pt x="598" y="301"/>
                  </a:cubicBezTo>
                  <a:cubicBezTo>
                    <a:pt x="598" y="134"/>
                    <a:pt x="731" y="1"/>
                    <a:pt x="898" y="1"/>
                  </a:cubicBezTo>
                  <a:lnTo>
                    <a:pt x="320" y="1"/>
                  </a:lnTo>
                  <a:cubicBezTo>
                    <a:pt x="318" y="1"/>
                    <a:pt x="317" y="1"/>
                    <a:pt x="315" y="1"/>
                  </a:cubicBezTo>
                  <a:close/>
                </a:path>
              </a:pathLst>
            </a:custGeom>
            <a:solidFill>
              <a:srgbClr val="D1C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3656050" y="1535175"/>
              <a:ext cx="122150" cy="46025"/>
            </a:xfrm>
            <a:custGeom>
              <a:avLst/>
              <a:gdLst/>
              <a:ahLst/>
              <a:cxnLst/>
              <a:rect l="l" t="t" r="r" b="b"/>
              <a:pathLst>
                <a:path w="4886" h="1841" extrusionOk="0">
                  <a:moveTo>
                    <a:pt x="1" y="0"/>
                  </a:moveTo>
                  <a:lnTo>
                    <a:pt x="1" y="1841"/>
                  </a:lnTo>
                  <a:lnTo>
                    <a:pt x="4885" y="1841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DBD0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650825" y="1529875"/>
              <a:ext cx="132750" cy="56650"/>
            </a:xfrm>
            <a:custGeom>
              <a:avLst/>
              <a:gdLst/>
              <a:ahLst/>
              <a:cxnLst/>
              <a:rect l="l" t="t" r="r" b="b"/>
              <a:pathLst>
                <a:path w="5310" h="2266" extrusionOk="0">
                  <a:moveTo>
                    <a:pt x="1558" y="425"/>
                  </a:moveTo>
                  <a:lnTo>
                    <a:pt x="1558" y="1841"/>
                  </a:lnTo>
                  <a:lnTo>
                    <a:pt x="425" y="1841"/>
                  </a:lnTo>
                  <a:lnTo>
                    <a:pt x="425" y="425"/>
                  </a:lnTo>
                  <a:close/>
                  <a:moveTo>
                    <a:pt x="3361" y="425"/>
                  </a:moveTo>
                  <a:lnTo>
                    <a:pt x="3361" y="1841"/>
                  </a:lnTo>
                  <a:lnTo>
                    <a:pt x="1982" y="1841"/>
                  </a:lnTo>
                  <a:lnTo>
                    <a:pt x="1982" y="425"/>
                  </a:lnTo>
                  <a:close/>
                  <a:moveTo>
                    <a:pt x="4919" y="425"/>
                  </a:moveTo>
                  <a:lnTo>
                    <a:pt x="4919" y="1841"/>
                  </a:lnTo>
                  <a:lnTo>
                    <a:pt x="3786" y="1841"/>
                  </a:lnTo>
                  <a:lnTo>
                    <a:pt x="3786" y="425"/>
                  </a:lnTo>
                  <a:close/>
                  <a:moveTo>
                    <a:pt x="0" y="0"/>
                  </a:moveTo>
                  <a:lnTo>
                    <a:pt x="0" y="2265"/>
                  </a:lnTo>
                  <a:lnTo>
                    <a:pt x="5309" y="2265"/>
                  </a:lnTo>
                  <a:lnTo>
                    <a:pt x="5309" y="0"/>
                  </a:ln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682675" y="1612125"/>
              <a:ext cx="71200" cy="67775"/>
            </a:xfrm>
            <a:custGeom>
              <a:avLst/>
              <a:gdLst/>
              <a:ahLst/>
              <a:cxnLst/>
              <a:rect l="l" t="t" r="r" b="b"/>
              <a:pathLst>
                <a:path w="2848" h="2711" extrusionOk="0">
                  <a:moveTo>
                    <a:pt x="2582" y="0"/>
                  </a:moveTo>
                  <a:cubicBezTo>
                    <a:pt x="2538" y="0"/>
                    <a:pt x="2493" y="17"/>
                    <a:pt x="2453" y="57"/>
                  </a:cubicBezTo>
                  <a:lnTo>
                    <a:pt x="116" y="2396"/>
                  </a:lnTo>
                  <a:cubicBezTo>
                    <a:pt x="0" y="2512"/>
                    <a:pt x="85" y="2710"/>
                    <a:pt x="250" y="2710"/>
                  </a:cubicBezTo>
                  <a:cubicBezTo>
                    <a:pt x="298" y="2710"/>
                    <a:pt x="343" y="2690"/>
                    <a:pt x="380" y="2656"/>
                  </a:cubicBezTo>
                  <a:lnTo>
                    <a:pt x="2713" y="317"/>
                  </a:lnTo>
                  <a:cubicBezTo>
                    <a:pt x="2848" y="185"/>
                    <a:pt x="2725" y="0"/>
                    <a:pt x="2582" y="0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683875" y="1666475"/>
              <a:ext cx="70025" cy="66575"/>
            </a:xfrm>
            <a:custGeom>
              <a:avLst/>
              <a:gdLst/>
              <a:ahLst/>
              <a:cxnLst/>
              <a:rect l="l" t="t" r="r" b="b"/>
              <a:pathLst>
                <a:path w="2801" h="2663" extrusionOk="0">
                  <a:moveTo>
                    <a:pt x="2536" y="1"/>
                  </a:moveTo>
                  <a:cubicBezTo>
                    <a:pt x="2493" y="1"/>
                    <a:pt x="2448" y="18"/>
                    <a:pt x="2407" y="58"/>
                  </a:cubicBezTo>
                  <a:lnTo>
                    <a:pt x="117" y="2348"/>
                  </a:lnTo>
                  <a:cubicBezTo>
                    <a:pt x="1" y="2464"/>
                    <a:pt x="83" y="2663"/>
                    <a:pt x="247" y="2663"/>
                  </a:cubicBezTo>
                  <a:cubicBezTo>
                    <a:pt x="295" y="2663"/>
                    <a:pt x="343" y="2643"/>
                    <a:pt x="377" y="2609"/>
                  </a:cubicBezTo>
                  <a:lnTo>
                    <a:pt x="2668" y="318"/>
                  </a:lnTo>
                  <a:cubicBezTo>
                    <a:pt x="2801" y="185"/>
                    <a:pt x="2679" y="1"/>
                    <a:pt x="2536" y="1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682325" y="1612125"/>
              <a:ext cx="71225" cy="67775"/>
            </a:xfrm>
            <a:custGeom>
              <a:avLst/>
              <a:gdLst/>
              <a:ahLst/>
              <a:cxnLst/>
              <a:rect l="l" t="t" r="r" b="b"/>
              <a:pathLst>
                <a:path w="2849" h="2711" extrusionOk="0">
                  <a:moveTo>
                    <a:pt x="266" y="0"/>
                  </a:moveTo>
                  <a:cubicBezTo>
                    <a:pt x="124" y="0"/>
                    <a:pt x="1" y="185"/>
                    <a:pt x="133" y="317"/>
                  </a:cubicBezTo>
                  <a:lnTo>
                    <a:pt x="2469" y="2656"/>
                  </a:lnTo>
                  <a:cubicBezTo>
                    <a:pt x="2503" y="2690"/>
                    <a:pt x="2551" y="2710"/>
                    <a:pt x="2600" y="2710"/>
                  </a:cubicBezTo>
                  <a:lnTo>
                    <a:pt x="2602" y="2710"/>
                  </a:lnTo>
                  <a:cubicBezTo>
                    <a:pt x="2767" y="2710"/>
                    <a:pt x="2849" y="2512"/>
                    <a:pt x="2733" y="2396"/>
                  </a:cubicBezTo>
                  <a:lnTo>
                    <a:pt x="394" y="57"/>
                  </a:lnTo>
                  <a:cubicBezTo>
                    <a:pt x="354" y="17"/>
                    <a:pt x="309" y="0"/>
                    <a:pt x="266" y="0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3682250" y="1666475"/>
              <a:ext cx="69250" cy="65725"/>
            </a:xfrm>
            <a:custGeom>
              <a:avLst/>
              <a:gdLst/>
              <a:ahLst/>
              <a:cxnLst/>
              <a:rect l="l" t="t" r="r" b="b"/>
              <a:pathLst>
                <a:path w="2770" h="2629" extrusionOk="0">
                  <a:moveTo>
                    <a:pt x="266" y="1"/>
                  </a:moveTo>
                  <a:cubicBezTo>
                    <a:pt x="124" y="1"/>
                    <a:pt x="1" y="185"/>
                    <a:pt x="133" y="318"/>
                  </a:cubicBezTo>
                  <a:lnTo>
                    <a:pt x="2393" y="2575"/>
                  </a:lnTo>
                  <a:cubicBezTo>
                    <a:pt x="2427" y="2612"/>
                    <a:pt x="2475" y="2629"/>
                    <a:pt x="2523" y="2629"/>
                  </a:cubicBezTo>
                  <a:cubicBezTo>
                    <a:pt x="2688" y="2629"/>
                    <a:pt x="2770" y="2430"/>
                    <a:pt x="2654" y="2314"/>
                  </a:cubicBezTo>
                  <a:lnTo>
                    <a:pt x="394" y="58"/>
                  </a:lnTo>
                  <a:cubicBezTo>
                    <a:pt x="354" y="18"/>
                    <a:pt x="309" y="1"/>
                    <a:pt x="266" y="1"/>
                  </a:cubicBezTo>
                  <a:close/>
                </a:path>
              </a:pathLst>
            </a:custGeom>
            <a:solidFill>
              <a:srgbClr val="C94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551650" y="1801475"/>
              <a:ext cx="331875" cy="14200"/>
            </a:xfrm>
            <a:custGeom>
              <a:avLst/>
              <a:gdLst/>
              <a:ahLst/>
              <a:cxnLst/>
              <a:rect l="l" t="t" r="r" b="b"/>
              <a:pathLst>
                <a:path w="13275" h="568" extrusionOk="0">
                  <a:moveTo>
                    <a:pt x="0" y="1"/>
                  </a:moveTo>
                  <a:lnTo>
                    <a:pt x="0" y="567"/>
                  </a:lnTo>
                  <a:lnTo>
                    <a:pt x="13275" y="567"/>
                  </a:lnTo>
                  <a:lnTo>
                    <a:pt x="13275" y="1"/>
                  </a:lnTo>
                  <a:close/>
                </a:path>
              </a:pathLst>
            </a:custGeom>
            <a:solidFill>
              <a:srgbClr val="FC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 rot="5400000">
            <a:off x="-1971287" y="1971288"/>
            <a:ext cx="5147175" cy="120460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2"/>
          <p:cNvSpPr/>
          <p:nvPr/>
        </p:nvSpPr>
        <p:spPr>
          <a:xfrm rot="10800000" flipH="1">
            <a:off x="6007395" y="2818025"/>
            <a:ext cx="2184991" cy="476250"/>
          </a:xfrm>
          <a:custGeom>
            <a:avLst/>
            <a:gdLst/>
            <a:ahLst/>
            <a:cxnLst/>
            <a:rect l="l" t="t" r="r" b="b"/>
            <a:pathLst>
              <a:path w="41910" h="19050" extrusionOk="0">
                <a:moveTo>
                  <a:pt x="2286" y="1524"/>
                </a:moveTo>
                <a:lnTo>
                  <a:pt x="0" y="19050"/>
                </a:lnTo>
                <a:lnTo>
                  <a:pt x="41910" y="16383"/>
                </a:lnTo>
                <a:lnTo>
                  <a:pt x="331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18" name="Google Shape;318;p32"/>
          <p:cNvSpPr/>
          <p:nvPr/>
        </p:nvSpPr>
        <p:spPr>
          <a:xfrm rot="544398">
            <a:off x="2466989" y="2926638"/>
            <a:ext cx="1407837" cy="420730"/>
          </a:xfrm>
          <a:custGeom>
            <a:avLst/>
            <a:gdLst/>
            <a:ahLst/>
            <a:cxnLst/>
            <a:rect l="l" t="t" r="r" b="b"/>
            <a:pathLst>
              <a:path w="32842" h="16829" extrusionOk="0">
                <a:moveTo>
                  <a:pt x="0" y="815"/>
                </a:moveTo>
                <a:lnTo>
                  <a:pt x="271" y="16829"/>
                </a:lnTo>
                <a:lnTo>
                  <a:pt x="32842" y="12486"/>
                </a:lnTo>
                <a:lnTo>
                  <a:pt x="3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19" name="Google Shape;319;p32"/>
          <p:cNvSpPr/>
          <p:nvPr/>
        </p:nvSpPr>
        <p:spPr>
          <a:xfrm>
            <a:off x="2365745" y="909631"/>
            <a:ext cx="1593178" cy="476250"/>
          </a:xfrm>
          <a:custGeom>
            <a:avLst/>
            <a:gdLst/>
            <a:ahLst/>
            <a:cxnLst/>
            <a:rect l="l" t="t" r="r" b="b"/>
            <a:pathLst>
              <a:path w="41910" h="19050" extrusionOk="0">
                <a:moveTo>
                  <a:pt x="2286" y="1524"/>
                </a:moveTo>
                <a:lnTo>
                  <a:pt x="0" y="19050"/>
                </a:lnTo>
                <a:lnTo>
                  <a:pt x="41910" y="16383"/>
                </a:lnTo>
                <a:lnTo>
                  <a:pt x="331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20" name="Google Shape;320;p32"/>
          <p:cNvSpPr/>
          <p:nvPr/>
        </p:nvSpPr>
        <p:spPr>
          <a:xfrm rot="-10568800">
            <a:off x="6306168" y="939630"/>
            <a:ext cx="1530155" cy="420708"/>
          </a:xfrm>
          <a:custGeom>
            <a:avLst/>
            <a:gdLst/>
            <a:ahLst/>
            <a:cxnLst/>
            <a:rect l="l" t="t" r="r" b="b"/>
            <a:pathLst>
              <a:path w="32842" h="16829" extrusionOk="0">
                <a:moveTo>
                  <a:pt x="0" y="815"/>
                </a:moveTo>
                <a:lnTo>
                  <a:pt x="271" y="16829"/>
                </a:lnTo>
                <a:lnTo>
                  <a:pt x="32842" y="12486"/>
                </a:lnTo>
                <a:lnTo>
                  <a:pt x="303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8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</a:rPr>
              <a:t>История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ctrTitle" idx="4"/>
          </p:nvPr>
        </p:nvSpPr>
        <p:spPr>
          <a:xfrm>
            <a:off x="6335825" y="877601"/>
            <a:ext cx="153956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accent3"/>
                </a:solidFill>
              </a:rPr>
              <a:t>Просвещение</a:t>
            </a: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subTitle" idx="1"/>
          </p:nvPr>
        </p:nvSpPr>
        <p:spPr>
          <a:xfrm>
            <a:off x="2281596" y="1400038"/>
            <a:ext cx="167607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50" dirty="0"/>
              <a:t>Диоген от Синоп и Кратет </a:t>
            </a:r>
            <a:r>
              <a:rPr lang="ru-RU" sz="1050" dirty="0" err="1"/>
              <a:t>Тивански</a:t>
            </a:r>
            <a:r>
              <a:rPr lang="ru-RU" sz="1050" dirty="0"/>
              <a:t> за </a:t>
            </a:r>
            <a:r>
              <a:rPr lang="ru-RU" sz="1050" dirty="0" err="1"/>
              <a:t>социалните</a:t>
            </a:r>
            <a:r>
              <a:rPr lang="ru-RU" sz="1050" dirty="0"/>
              <a:t> </a:t>
            </a:r>
            <a:r>
              <a:rPr lang="ru-RU" sz="1050" dirty="0" err="1"/>
              <a:t>норми</a:t>
            </a:r>
            <a:r>
              <a:rPr lang="ru-RU" sz="1050" dirty="0"/>
              <a:t> и </a:t>
            </a:r>
            <a:r>
              <a:rPr lang="ru-RU" sz="1050" dirty="0" err="1"/>
              <a:t>богатсвото</a:t>
            </a:r>
            <a:endParaRPr lang="ru-RU" sz="1050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050" dirty="0"/>
              <a:t>Зенон и стоицизма</a:t>
            </a:r>
            <a:endParaRPr lang="en-GB" sz="1050"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ctrTitle"/>
          </p:nvPr>
        </p:nvSpPr>
        <p:spPr>
          <a:xfrm>
            <a:off x="2282852" y="835775"/>
            <a:ext cx="167607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500" dirty="0">
                <a:solidFill>
                  <a:schemeClr val="accent3"/>
                </a:solidFill>
              </a:rPr>
              <a:t>Древна </a:t>
            </a:r>
            <a:br>
              <a:rPr lang="bg-BG" sz="1500" dirty="0">
                <a:solidFill>
                  <a:schemeClr val="accent3"/>
                </a:solidFill>
              </a:rPr>
            </a:br>
            <a:r>
              <a:rPr lang="bg-BG" sz="1500" dirty="0">
                <a:solidFill>
                  <a:schemeClr val="accent3"/>
                </a:solidFill>
              </a:rPr>
              <a:t>Гърция</a:t>
            </a:r>
            <a:endParaRPr sz="1500" dirty="0">
              <a:solidFill>
                <a:schemeClr val="accent3"/>
              </a:solidFill>
            </a:endParaRPr>
          </a:p>
        </p:txBody>
      </p:sp>
      <p:sp>
        <p:nvSpPr>
          <p:cNvPr id="325" name="Google Shape;325;p32"/>
          <p:cNvSpPr txBox="1">
            <a:spLocks noGrp="1"/>
          </p:cNvSpPr>
          <p:nvPr>
            <p:ph type="ctrTitle" idx="2"/>
          </p:nvPr>
        </p:nvSpPr>
        <p:spPr>
          <a:xfrm>
            <a:off x="2593819" y="2746286"/>
            <a:ext cx="112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>
                <a:solidFill>
                  <a:schemeClr val="accent3"/>
                </a:solidFill>
              </a:rPr>
              <a:t>Ренесанс</a:t>
            </a: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3"/>
          </p:nvPr>
        </p:nvSpPr>
        <p:spPr>
          <a:xfrm>
            <a:off x="2087053" y="3379741"/>
            <a:ext cx="213853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000" dirty="0" err="1"/>
              <a:t>Франсоа</a:t>
            </a:r>
            <a:r>
              <a:rPr lang="ru-RU" sz="1000" dirty="0"/>
              <a:t> Рабле и </a:t>
            </a:r>
            <a:r>
              <a:rPr lang="ru-RU" sz="1000" dirty="0" err="1"/>
              <a:t>Габриел</a:t>
            </a:r>
            <a:r>
              <a:rPr lang="ru-RU" sz="1000" dirty="0"/>
              <a:t> де </a:t>
            </a:r>
            <a:r>
              <a:rPr lang="ru-RU" sz="1000" dirty="0" err="1"/>
              <a:t>Фоани</a:t>
            </a:r>
            <a:r>
              <a:rPr lang="ru-RU" sz="1000" dirty="0"/>
              <a:t> </a:t>
            </a:r>
            <a:r>
              <a:rPr lang="ru-RU" sz="1000" dirty="0" err="1"/>
              <a:t>критикуват</a:t>
            </a:r>
            <a:r>
              <a:rPr lang="ru-RU" sz="1000" dirty="0"/>
              <a:t> </a:t>
            </a:r>
            <a:r>
              <a:rPr lang="ru-RU" sz="1000" dirty="0" err="1"/>
              <a:t>властта</a:t>
            </a:r>
            <a:r>
              <a:rPr lang="ru-RU" sz="1000" dirty="0"/>
              <a:t> и </a:t>
            </a:r>
            <a:r>
              <a:rPr lang="ru-RU" sz="1000" dirty="0" err="1"/>
              <a:t>религията</a:t>
            </a:r>
            <a:endParaRPr lang="ru-RU" sz="1000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sz="1000" dirty="0"/>
              <a:t>„Действай според волята си“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Общество без </a:t>
            </a:r>
            <a:r>
              <a:rPr lang="ru-RU" dirty="0" err="1"/>
              <a:t>правителство</a:t>
            </a:r>
            <a:r>
              <a:rPr lang="ru-RU" dirty="0"/>
              <a:t> и религия</a:t>
            </a:r>
            <a:endParaRPr lang="en-GB" sz="1000"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ctrTitle" idx="6"/>
          </p:nvPr>
        </p:nvSpPr>
        <p:spPr>
          <a:xfrm>
            <a:off x="5886226" y="2807790"/>
            <a:ext cx="23700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500" dirty="0">
                <a:solidFill>
                  <a:schemeClr val="accent3"/>
                </a:solidFill>
              </a:rPr>
              <a:t>Испанска гражданска война</a:t>
            </a:r>
            <a:endParaRPr sz="1500" dirty="0">
              <a:solidFill>
                <a:schemeClr val="accent3"/>
              </a:solidFill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7"/>
          </p:nvPr>
        </p:nvSpPr>
        <p:spPr>
          <a:xfrm>
            <a:off x="5891460" y="3328870"/>
            <a:ext cx="230092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 err="1"/>
              <a:t>Създават</a:t>
            </a:r>
            <a:r>
              <a:rPr lang="ru-RU" dirty="0"/>
              <a:t> се </a:t>
            </a:r>
            <a:r>
              <a:rPr lang="ru-RU" dirty="0" err="1"/>
              <a:t>анархистически</a:t>
            </a:r>
            <a:r>
              <a:rPr lang="ru-RU" dirty="0"/>
              <a:t> </a:t>
            </a:r>
            <a:r>
              <a:rPr lang="ru-RU" dirty="0" err="1"/>
              <a:t>колективи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управляват</a:t>
            </a:r>
            <a:r>
              <a:rPr lang="ru-RU" dirty="0"/>
              <a:t> </a:t>
            </a:r>
            <a:r>
              <a:rPr lang="ru-RU" dirty="0" err="1"/>
              <a:t>земеделието</a:t>
            </a:r>
            <a:r>
              <a:rPr lang="ru-RU" dirty="0"/>
              <a:t>, </a:t>
            </a:r>
            <a:r>
              <a:rPr lang="ru-RU" dirty="0" err="1"/>
              <a:t>фабриките</a:t>
            </a:r>
            <a:r>
              <a:rPr lang="ru-RU" dirty="0"/>
              <a:t> и дори </a:t>
            </a:r>
            <a:r>
              <a:rPr lang="ru-RU" dirty="0" err="1"/>
              <a:t>образованието</a:t>
            </a:r>
            <a:r>
              <a:rPr lang="ru-RU" dirty="0"/>
              <a:t> без </a:t>
            </a:r>
            <a:r>
              <a:rPr lang="ru-RU" dirty="0" err="1"/>
              <a:t>централизирана</a:t>
            </a:r>
            <a:r>
              <a:rPr lang="ru-RU" dirty="0"/>
              <a:t> </a:t>
            </a:r>
            <a:r>
              <a:rPr lang="ru-RU" dirty="0" err="1"/>
              <a:t>власт</a:t>
            </a:r>
            <a:r>
              <a:rPr lang="ru-RU" dirty="0"/>
              <a:t>. </a:t>
            </a:r>
            <a:endParaRPr dirty="0"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042" y="1124675"/>
            <a:ext cx="1323225" cy="28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>
            <a:spLocks noGrp="1"/>
          </p:cNvSpPr>
          <p:nvPr>
            <p:ph type="subTitle" idx="5"/>
          </p:nvPr>
        </p:nvSpPr>
        <p:spPr>
          <a:xfrm>
            <a:off x="6162672" y="1419947"/>
            <a:ext cx="1817144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 err="1"/>
              <a:t>Уилям</a:t>
            </a:r>
            <a:r>
              <a:rPr lang="ru-RU" dirty="0"/>
              <a:t> </a:t>
            </a:r>
            <a:r>
              <a:rPr lang="ru-RU" dirty="0" err="1"/>
              <a:t>Годуин</a:t>
            </a:r>
            <a:r>
              <a:rPr lang="ru-RU" dirty="0"/>
              <a:t> - </a:t>
            </a:r>
            <a:r>
              <a:rPr lang="ru-RU" dirty="0" err="1"/>
              <a:t>първият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теоретично </a:t>
            </a:r>
            <a:r>
              <a:rPr lang="ru-RU" dirty="0" err="1"/>
              <a:t>формулира</a:t>
            </a:r>
            <a:r>
              <a:rPr lang="ru-RU" dirty="0"/>
              <a:t> </a:t>
            </a:r>
            <a:r>
              <a:rPr lang="ru-RU" dirty="0" err="1"/>
              <a:t>анархистичните</a:t>
            </a:r>
            <a:r>
              <a:rPr lang="ru-RU" dirty="0"/>
              <a:t> идеи. </a:t>
            </a:r>
            <a:endParaRPr lang="ru-RU" sz="1000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bg-BG" dirty="0"/>
              <a:t>Пиер-Жозеф </a:t>
            </a:r>
            <a:r>
              <a:rPr lang="bg-BG" dirty="0" err="1"/>
              <a:t>Гудин</a:t>
            </a:r>
            <a:r>
              <a:rPr lang="bg-BG" dirty="0"/>
              <a:t> - „баща на анархизма“</a:t>
            </a:r>
            <a:endParaRPr lang="en-GB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/>
          <p:nvPr/>
        </p:nvSpPr>
        <p:spPr>
          <a:xfrm>
            <a:off x="2201406" y="1877500"/>
            <a:ext cx="2943138" cy="1090505"/>
          </a:xfrm>
          <a:custGeom>
            <a:avLst/>
            <a:gdLst/>
            <a:ahLst/>
            <a:cxnLst/>
            <a:rect l="l" t="t" r="r" b="b"/>
            <a:pathLst>
              <a:path w="45600" h="24700" extrusionOk="0">
                <a:moveTo>
                  <a:pt x="1358" y="0"/>
                </a:moveTo>
                <a:lnTo>
                  <a:pt x="5429" y="0"/>
                </a:lnTo>
                <a:lnTo>
                  <a:pt x="43700" y="1900"/>
                </a:lnTo>
                <a:lnTo>
                  <a:pt x="45600" y="24700"/>
                </a:lnTo>
                <a:lnTo>
                  <a:pt x="0" y="24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00" name="Google Shape;500;p40"/>
          <p:cNvSpPr txBox="1"/>
          <p:nvPr/>
        </p:nvSpPr>
        <p:spPr>
          <a:xfrm>
            <a:off x="6421653" y="1036177"/>
            <a:ext cx="1779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>
                <a:solidFill>
                  <a:schemeClr val="accent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Фашистки и комунистически режими</a:t>
            </a:r>
            <a:endParaRPr sz="1000" dirty="0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2281028" y="2374398"/>
            <a:ext cx="2783893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  <a:t>След ВСВ анархизмът претърпява сериозен упадък</a:t>
            </a:r>
            <a:endParaRPr b="1" dirty="0">
              <a:solidFill>
                <a:schemeClr val="accent3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03" name="Google Shape;503;p40"/>
          <p:cNvSpPr/>
          <p:nvPr/>
        </p:nvSpPr>
        <p:spPr>
          <a:xfrm rot="5400000">
            <a:off x="-1971287" y="1971288"/>
            <a:ext cx="5147175" cy="120460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0"/>
          <p:cNvSpPr txBox="1">
            <a:spLocks noGrp="1"/>
          </p:cNvSpPr>
          <p:nvPr>
            <p:ph type="title"/>
          </p:nvPr>
        </p:nvSpPr>
        <p:spPr>
          <a:xfrm rot="-5400000">
            <a:off x="-2016425" y="2267175"/>
            <a:ext cx="51501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</a:rPr>
              <a:t>Упадък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6421653" y="770377"/>
            <a:ext cx="128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Репресии</a:t>
            </a:r>
            <a:endParaRPr b="1" dirty="0">
              <a:solidFill>
                <a:schemeClr val="accent1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6004156" y="894111"/>
            <a:ext cx="359625" cy="420700"/>
          </a:xfrm>
          <a:custGeom>
            <a:avLst/>
            <a:gdLst/>
            <a:ahLst/>
            <a:cxnLst/>
            <a:rect l="l" t="t" r="r" b="b"/>
            <a:pathLst>
              <a:path w="14385" h="16828" extrusionOk="0">
                <a:moveTo>
                  <a:pt x="0" y="4071"/>
                </a:moveTo>
                <a:lnTo>
                  <a:pt x="13843" y="0"/>
                </a:lnTo>
                <a:lnTo>
                  <a:pt x="14385" y="16828"/>
                </a:lnTo>
                <a:lnTo>
                  <a:pt x="2986" y="154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07" name="Google Shape;507;p40"/>
          <p:cNvSpPr txBox="1"/>
          <p:nvPr/>
        </p:nvSpPr>
        <p:spPr>
          <a:xfrm>
            <a:off x="5776681" y="1023029"/>
            <a:ext cx="5778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  <a:t>01</a:t>
            </a:r>
            <a:endParaRPr>
              <a:solidFill>
                <a:schemeClr val="accent3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5965505" y="2295698"/>
            <a:ext cx="359625" cy="420700"/>
          </a:xfrm>
          <a:custGeom>
            <a:avLst/>
            <a:gdLst/>
            <a:ahLst/>
            <a:cxnLst/>
            <a:rect l="l" t="t" r="r" b="b"/>
            <a:pathLst>
              <a:path w="14385" h="16828" extrusionOk="0">
                <a:moveTo>
                  <a:pt x="0" y="4071"/>
                </a:moveTo>
                <a:lnTo>
                  <a:pt x="13843" y="0"/>
                </a:lnTo>
                <a:lnTo>
                  <a:pt x="14385" y="16828"/>
                </a:lnTo>
                <a:lnTo>
                  <a:pt x="2986" y="154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09" name="Google Shape;509;p40"/>
          <p:cNvSpPr txBox="1"/>
          <p:nvPr/>
        </p:nvSpPr>
        <p:spPr>
          <a:xfrm>
            <a:off x="5738030" y="2424616"/>
            <a:ext cx="5778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  <a:t>02</a:t>
            </a:r>
            <a:endParaRPr>
              <a:solidFill>
                <a:schemeClr val="accent3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10" name="Google Shape;510;p40"/>
          <p:cNvSpPr/>
          <p:nvPr/>
        </p:nvSpPr>
        <p:spPr>
          <a:xfrm flipH="1">
            <a:off x="6048490" y="3772070"/>
            <a:ext cx="359625" cy="420700"/>
          </a:xfrm>
          <a:custGeom>
            <a:avLst/>
            <a:gdLst/>
            <a:ahLst/>
            <a:cxnLst/>
            <a:rect l="l" t="t" r="r" b="b"/>
            <a:pathLst>
              <a:path w="14385" h="16828" extrusionOk="0">
                <a:moveTo>
                  <a:pt x="0" y="4071"/>
                </a:moveTo>
                <a:lnTo>
                  <a:pt x="13843" y="0"/>
                </a:lnTo>
                <a:lnTo>
                  <a:pt x="14385" y="16828"/>
                </a:lnTo>
                <a:lnTo>
                  <a:pt x="2986" y="154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511" name="Google Shape;511;p40"/>
          <p:cNvSpPr txBox="1"/>
          <p:nvPr/>
        </p:nvSpPr>
        <p:spPr>
          <a:xfrm>
            <a:off x="5814230" y="3900988"/>
            <a:ext cx="5778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Jockey One"/>
                <a:ea typeface="Jockey One"/>
                <a:cs typeface="Jockey One"/>
                <a:sym typeface="Jockey One"/>
              </a:rPr>
              <a:t>03</a:t>
            </a:r>
            <a:endParaRPr>
              <a:solidFill>
                <a:schemeClr val="accent3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6421653" y="2478752"/>
            <a:ext cx="1779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>
                <a:solidFill>
                  <a:schemeClr val="accent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Вътрешни разделения и промени в социално-икономическите условия</a:t>
            </a:r>
            <a:endParaRPr sz="1000" dirty="0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6421653" y="2212952"/>
            <a:ext cx="128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Условия</a:t>
            </a:r>
            <a:endParaRPr b="1" dirty="0">
              <a:solidFill>
                <a:schemeClr val="accent1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14" name="Google Shape;514;p40"/>
          <p:cNvSpPr txBox="1"/>
          <p:nvPr/>
        </p:nvSpPr>
        <p:spPr>
          <a:xfrm>
            <a:off x="6421653" y="3915721"/>
            <a:ext cx="1779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>
                <a:solidFill>
                  <a:schemeClr val="accent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Асоциация с насилие и хаос и разцепление</a:t>
            </a:r>
            <a:endParaRPr sz="1000" dirty="0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515" name="Google Shape;515;p40"/>
          <p:cNvSpPr txBox="1"/>
          <p:nvPr/>
        </p:nvSpPr>
        <p:spPr>
          <a:xfrm>
            <a:off x="6421653" y="3649921"/>
            <a:ext cx="12852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1"/>
                </a:solidFill>
                <a:latin typeface="Jockey One"/>
                <a:ea typeface="Jockey One"/>
                <a:cs typeface="Jockey One"/>
                <a:sym typeface="Jockey One"/>
              </a:rPr>
              <a:t>Насилие</a:t>
            </a:r>
            <a:endParaRPr b="1" dirty="0">
              <a:solidFill>
                <a:schemeClr val="accent1"/>
              </a:solidFill>
              <a:latin typeface="Jockey One"/>
              <a:ea typeface="Jockey One"/>
              <a:cs typeface="Jockey One"/>
              <a:sym typeface="Jockey One"/>
            </a:endParaRPr>
          </a:p>
        </p:txBody>
      </p:sp>
      <p:sp>
        <p:nvSpPr>
          <p:cNvPr id="516" name="Google Shape;516;p40"/>
          <p:cNvSpPr/>
          <p:nvPr/>
        </p:nvSpPr>
        <p:spPr>
          <a:xfrm>
            <a:off x="3832756" y="1099275"/>
            <a:ext cx="2069625" cy="705700"/>
          </a:xfrm>
          <a:custGeom>
            <a:avLst/>
            <a:gdLst/>
            <a:ahLst/>
            <a:cxnLst/>
            <a:rect l="l" t="t" r="r" b="b"/>
            <a:pathLst>
              <a:path w="82785" h="28228" extrusionOk="0">
                <a:moveTo>
                  <a:pt x="0" y="28228"/>
                </a:moveTo>
                <a:lnTo>
                  <a:pt x="20900" y="0"/>
                </a:lnTo>
                <a:lnTo>
                  <a:pt x="82785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7" name="Google Shape;517;p40"/>
          <p:cNvSpPr/>
          <p:nvPr/>
        </p:nvSpPr>
        <p:spPr>
          <a:xfrm>
            <a:off x="3786109" y="3088148"/>
            <a:ext cx="2205325" cy="1140000"/>
          </a:xfrm>
          <a:custGeom>
            <a:avLst/>
            <a:gdLst/>
            <a:ahLst/>
            <a:cxnLst/>
            <a:rect l="l" t="t" r="r" b="b"/>
            <a:pathLst>
              <a:path w="88213" h="45600" extrusionOk="0">
                <a:moveTo>
                  <a:pt x="0" y="0"/>
                </a:moveTo>
                <a:lnTo>
                  <a:pt x="46413" y="45600"/>
                </a:lnTo>
                <a:lnTo>
                  <a:pt x="88213" y="3881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8" name="Google Shape;518;p40"/>
          <p:cNvSpPr/>
          <p:nvPr/>
        </p:nvSpPr>
        <p:spPr>
          <a:xfrm>
            <a:off x="5178908" y="2478750"/>
            <a:ext cx="716722" cy="72651"/>
          </a:xfrm>
          <a:custGeom>
            <a:avLst/>
            <a:gdLst/>
            <a:ahLst/>
            <a:cxnLst/>
            <a:rect l="l" t="t" r="r" b="b"/>
            <a:pathLst>
              <a:path w="25786" h="1900" extrusionOk="0">
                <a:moveTo>
                  <a:pt x="0" y="0"/>
                </a:moveTo>
                <a:lnTo>
                  <a:pt x="25786" y="190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/>
          <p:nvPr/>
        </p:nvSpPr>
        <p:spPr>
          <a:xfrm>
            <a:off x="2307125" y="-47500"/>
            <a:ext cx="7253825" cy="5272425"/>
          </a:xfrm>
          <a:custGeom>
            <a:avLst/>
            <a:gdLst/>
            <a:ahLst/>
            <a:cxnLst/>
            <a:rect l="l" t="t" r="r" b="b"/>
            <a:pathLst>
              <a:path w="290153" h="210897" extrusionOk="0">
                <a:moveTo>
                  <a:pt x="0" y="1900"/>
                </a:moveTo>
                <a:lnTo>
                  <a:pt x="154169" y="210897"/>
                </a:lnTo>
                <a:lnTo>
                  <a:pt x="285267" y="208454"/>
                </a:lnTo>
                <a:lnTo>
                  <a:pt x="2901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85" name="Google Shape;385;p36"/>
          <p:cNvSpPr txBox="1">
            <a:spLocks noGrp="1"/>
          </p:cNvSpPr>
          <p:nvPr>
            <p:ph type="subTitle" idx="3"/>
          </p:nvPr>
        </p:nvSpPr>
        <p:spPr>
          <a:xfrm>
            <a:off x="6573870" y="958638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Права на работниците,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CNT</a:t>
            </a:r>
            <a:r>
              <a:rPr lang="bg-BG" dirty="0">
                <a:solidFill>
                  <a:schemeClr val="accent3"/>
                </a:solidFill>
              </a:rPr>
              <a:t> и </a:t>
            </a:r>
            <a:r>
              <a:rPr lang="en-US" dirty="0">
                <a:solidFill>
                  <a:schemeClr val="accent3"/>
                </a:solidFill>
              </a:rPr>
              <a:t>IWW</a:t>
            </a:r>
            <a:r>
              <a:rPr lang="bg-BG" dirty="0">
                <a:solidFill>
                  <a:schemeClr val="accent3"/>
                </a:solidFill>
              </a:rPr>
              <a:t>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Социална справедливост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3"/>
                </a:solidFill>
              </a:rPr>
              <a:t>И антиавторитарни движения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6" name="Google Shape;386;p36"/>
          <p:cNvSpPr txBox="1">
            <a:spLocks noGrp="1"/>
          </p:cNvSpPr>
          <p:nvPr>
            <p:ph type="ctrTitle" idx="2"/>
          </p:nvPr>
        </p:nvSpPr>
        <p:spPr>
          <a:xfrm>
            <a:off x="5698000" y="403848"/>
            <a:ext cx="290240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dirty="0">
                <a:solidFill>
                  <a:schemeClr val="accent3"/>
                </a:solidFill>
              </a:rPr>
              <a:t>Анархизмът</a:t>
            </a:r>
            <a:endParaRPr sz="3200" b="1" dirty="0">
              <a:solidFill>
                <a:schemeClr val="accent3"/>
              </a:solidFill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589978" y="3515149"/>
            <a:ext cx="195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Екологична справедливост,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Extinction Rebellion </a:t>
            </a:r>
            <a:endParaRPr dirty="0"/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 l="794" r="6766"/>
          <a:stretch/>
        </p:blipFill>
        <p:spPr>
          <a:xfrm>
            <a:off x="3269293" y="1763850"/>
            <a:ext cx="2626801" cy="1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/>
          <p:nvPr/>
        </p:nvSpPr>
        <p:spPr>
          <a:xfrm>
            <a:off x="5659750" y="624600"/>
            <a:ext cx="401525" cy="1102650"/>
          </a:xfrm>
          <a:custGeom>
            <a:avLst/>
            <a:gdLst/>
            <a:ahLst/>
            <a:cxnLst/>
            <a:rect l="l" t="t" r="r" b="b"/>
            <a:pathLst>
              <a:path w="16061" h="44106" extrusionOk="0">
                <a:moveTo>
                  <a:pt x="0" y="44106"/>
                </a:moveTo>
                <a:lnTo>
                  <a:pt x="10708" y="0"/>
                </a:lnTo>
                <a:lnTo>
                  <a:pt x="16061" y="132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90" name="Google Shape;390;p36"/>
          <p:cNvSpPr/>
          <p:nvPr/>
        </p:nvSpPr>
        <p:spPr>
          <a:xfrm>
            <a:off x="5698000" y="1497800"/>
            <a:ext cx="478025" cy="458900"/>
          </a:xfrm>
          <a:custGeom>
            <a:avLst/>
            <a:gdLst/>
            <a:ahLst/>
            <a:cxnLst/>
            <a:rect l="l" t="t" r="r" b="b"/>
            <a:pathLst>
              <a:path w="19121" h="18356" extrusionOk="0">
                <a:moveTo>
                  <a:pt x="0" y="18356"/>
                </a:moveTo>
                <a:lnTo>
                  <a:pt x="9433" y="3059"/>
                </a:lnTo>
                <a:lnTo>
                  <a:pt x="191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91" name="Google Shape;391;p36"/>
          <p:cNvSpPr/>
          <p:nvPr/>
        </p:nvSpPr>
        <p:spPr>
          <a:xfrm rot="-9357574">
            <a:off x="2735526" y="3466845"/>
            <a:ext cx="401543" cy="1102701"/>
          </a:xfrm>
          <a:custGeom>
            <a:avLst/>
            <a:gdLst/>
            <a:ahLst/>
            <a:cxnLst/>
            <a:rect l="l" t="t" r="r" b="b"/>
            <a:pathLst>
              <a:path w="16061" h="44106" extrusionOk="0">
                <a:moveTo>
                  <a:pt x="0" y="44106"/>
                </a:moveTo>
                <a:lnTo>
                  <a:pt x="10708" y="0"/>
                </a:lnTo>
                <a:lnTo>
                  <a:pt x="16061" y="132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92" name="Google Shape;392;p36"/>
          <p:cNvSpPr/>
          <p:nvPr/>
        </p:nvSpPr>
        <p:spPr>
          <a:xfrm rot="-9357574">
            <a:off x="2864776" y="3269651"/>
            <a:ext cx="478047" cy="458921"/>
          </a:xfrm>
          <a:custGeom>
            <a:avLst/>
            <a:gdLst/>
            <a:ahLst/>
            <a:cxnLst/>
            <a:rect l="l" t="t" r="r" b="b"/>
            <a:pathLst>
              <a:path w="19121" h="18356" extrusionOk="0">
                <a:moveTo>
                  <a:pt x="0" y="18356"/>
                </a:moveTo>
                <a:lnTo>
                  <a:pt x="9433" y="3059"/>
                </a:lnTo>
                <a:lnTo>
                  <a:pt x="191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393" name="Google Shape;393;p36"/>
          <p:cNvSpPr txBox="1">
            <a:spLocks noGrp="1"/>
          </p:cNvSpPr>
          <p:nvPr>
            <p:ph type="ctrTitle"/>
          </p:nvPr>
        </p:nvSpPr>
        <p:spPr>
          <a:xfrm>
            <a:off x="609681" y="4225587"/>
            <a:ext cx="280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/>
              <a:t>Сега</a:t>
            </a:r>
            <a:endParaRPr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42D74A0-B4FE-9265-7397-7ED46C5E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15;p44">
            <a:extLst>
              <a:ext uri="{FF2B5EF4-FFF2-40B4-BE49-F238E27FC236}">
                <a16:creationId xmlns:a16="http://schemas.microsoft.com/office/drawing/2014/main" id="{87DB90B2-AC03-0965-F59C-EAFA5825514C}"/>
              </a:ext>
            </a:extLst>
          </p:cNvPr>
          <p:cNvSpPr/>
          <p:nvPr/>
        </p:nvSpPr>
        <p:spPr>
          <a:xfrm>
            <a:off x="3966833" y="1323670"/>
            <a:ext cx="5849179" cy="2496160"/>
          </a:xfrm>
          <a:custGeom>
            <a:avLst/>
            <a:gdLst/>
            <a:ahLst/>
            <a:cxnLst/>
            <a:rect l="l" t="t" r="r" b="b"/>
            <a:pathLst>
              <a:path w="225554" h="130826" extrusionOk="0">
                <a:moveTo>
                  <a:pt x="224740" y="16828"/>
                </a:moveTo>
                <a:lnTo>
                  <a:pt x="47499" y="0"/>
                </a:lnTo>
                <a:lnTo>
                  <a:pt x="0" y="130826"/>
                </a:lnTo>
                <a:lnTo>
                  <a:pt x="225554" y="1229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11" name="Google Shape;818;p44">
            <a:extLst>
              <a:ext uri="{FF2B5EF4-FFF2-40B4-BE49-F238E27FC236}">
                <a16:creationId xmlns:a16="http://schemas.microsoft.com/office/drawing/2014/main" id="{A29D7FB6-7896-3D38-57B8-E513F45218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786" r="6229"/>
          <a:stretch/>
        </p:blipFill>
        <p:spPr>
          <a:xfrm>
            <a:off x="0" y="0"/>
            <a:ext cx="6307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16;p44">
            <a:extLst>
              <a:ext uri="{FF2B5EF4-FFF2-40B4-BE49-F238E27FC236}">
                <a16:creationId xmlns:a16="http://schemas.microsoft.com/office/drawing/2014/main" id="{8E78CB56-00C6-37BE-D021-8DB68C8865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50172" y="1683858"/>
            <a:ext cx="3960921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dirty="0">
                <a:solidFill>
                  <a:schemeClr val="accent3"/>
                </a:solidFill>
              </a:rPr>
              <a:t>Плюсове и минуси</a:t>
            </a:r>
            <a:endParaRPr sz="3200" b="1" dirty="0">
              <a:solidFill>
                <a:schemeClr val="accent3"/>
              </a:solidFill>
            </a:endParaRPr>
          </a:p>
        </p:txBody>
      </p:sp>
      <p:sp>
        <p:nvSpPr>
          <p:cNvPr id="13" name="Google Shape;817;p44">
            <a:extLst>
              <a:ext uri="{FF2B5EF4-FFF2-40B4-BE49-F238E27FC236}">
                <a16:creationId xmlns:a16="http://schemas.microsoft.com/office/drawing/2014/main" id="{374CC3EC-38D7-70E7-3807-6653D9245A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56405" y="2065329"/>
            <a:ext cx="26736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Социална справедливост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Морални принципи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Демократичност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Утопичност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Уязвимост към репресии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Липса на устойчивост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bg-BG" dirty="0">
                <a:solidFill>
                  <a:schemeClr val="accent3"/>
                </a:solidFill>
              </a:rPr>
              <a:t>Несъответствие с реалността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7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 rot="352623">
            <a:off x="5175863" y="1076560"/>
            <a:ext cx="5060910" cy="1460749"/>
          </a:xfrm>
          <a:custGeom>
            <a:avLst/>
            <a:gdLst/>
            <a:ahLst/>
            <a:cxnLst/>
            <a:rect l="l" t="t" r="r" b="b"/>
            <a:pathLst>
              <a:path w="202425" h="5864" extrusionOk="0">
                <a:moveTo>
                  <a:pt x="7648" y="510"/>
                </a:moveTo>
                <a:lnTo>
                  <a:pt x="199876" y="0"/>
                </a:lnTo>
                <a:lnTo>
                  <a:pt x="202425" y="4079"/>
                </a:lnTo>
                <a:lnTo>
                  <a:pt x="0" y="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/>
          </p:nvPr>
        </p:nvSpPr>
        <p:spPr>
          <a:xfrm>
            <a:off x="5185650" y="1724467"/>
            <a:ext cx="2660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solidFill>
                  <a:schemeClr val="accent3"/>
                </a:solidFill>
              </a:rPr>
              <a:t>Защо не е приет?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"/>
          </p:nvPr>
        </p:nvSpPr>
        <p:spPr>
          <a:xfrm>
            <a:off x="4928971" y="2459928"/>
            <a:ext cx="386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bg-BG" sz="1400" dirty="0"/>
              <a:t>Културни стереотипи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bg-BG" sz="1400" dirty="0"/>
              <a:t>Практически затруднения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bg-BG" sz="1400" dirty="0"/>
              <a:t>Държавна репресия</a:t>
            </a: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t="179" b="169"/>
          <a:stretch/>
        </p:blipFill>
        <p:spPr>
          <a:xfrm rot="5400000">
            <a:off x="-864900" y="859650"/>
            <a:ext cx="5154000" cy="3424200"/>
          </a:xfrm>
          <a:prstGeom prst="flowChartManualInpu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 amt="82000"/>
          </a:blip>
          <a:srcRect t="179" b="169"/>
          <a:stretch/>
        </p:blipFill>
        <p:spPr>
          <a:xfrm rot="5400000">
            <a:off x="-864900" y="859650"/>
            <a:ext cx="5154000" cy="3424200"/>
          </a:xfrm>
          <a:prstGeom prst="flowChartManualInpu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volution - History Lesson">
  <a:themeElements>
    <a:clrScheme name="Simple Light">
      <a:dk1>
        <a:srgbClr val="5C1D14"/>
      </a:dk1>
      <a:lt1>
        <a:srgbClr val="FFFFFF"/>
      </a:lt1>
      <a:dk2>
        <a:srgbClr val="595959"/>
      </a:dk2>
      <a:lt2>
        <a:srgbClr val="EEEEEE"/>
      </a:lt2>
      <a:accent1>
        <a:srgbClr val="C9403B"/>
      </a:accent1>
      <a:accent2>
        <a:srgbClr val="5C1D14"/>
      </a:accent2>
      <a:accent3>
        <a:srgbClr val="FCECB4"/>
      </a:accent3>
      <a:accent4>
        <a:srgbClr val="B32A25"/>
      </a:accent4>
      <a:accent5>
        <a:srgbClr val="350C07"/>
      </a:accent5>
      <a:accent6>
        <a:srgbClr val="C5B680"/>
      </a:accent6>
      <a:hlink>
        <a:srgbClr val="C940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437</Words>
  <Application>Microsoft Office PowerPoint</Application>
  <PresentationFormat>On-screen Show (16:9)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Hind Vadodara Light</vt:lpstr>
      <vt:lpstr>Arial</vt:lpstr>
      <vt:lpstr>Nunito Light</vt:lpstr>
      <vt:lpstr>Jockey One</vt:lpstr>
      <vt:lpstr>Roboto Slab Light</vt:lpstr>
      <vt:lpstr>Fira Sans Extra Condensed Medium</vt:lpstr>
      <vt:lpstr>Harlow Solid Italic</vt:lpstr>
      <vt:lpstr>Oswald Medium</vt:lpstr>
      <vt:lpstr>Revolution - History Lesson</vt:lpstr>
      <vt:lpstr>Анархизъм</vt:lpstr>
      <vt:lpstr>Какво представлява</vt:lpstr>
      <vt:lpstr>Основни  принципи</vt:lpstr>
      <vt:lpstr>Характеристика</vt:lpstr>
      <vt:lpstr>История</vt:lpstr>
      <vt:lpstr>Упадък</vt:lpstr>
      <vt:lpstr>Анархизмът</vt:lpstr>
      <vt:lpstr>Плюсове и минуси</vt:lpstr>
      <vt:lpstr>Защо не е приет?</vt:lpstr>
      <vt:lpstr>Анархизмът…</vt:lpstr>
      <vt:lpstr>Източници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Илина И. Цанова</cp:lastModifiedBy>
  <cp:revision>41</cp:revision>
  <dcterms:modified xsi:type="dcterms:W3CDTF">2024-11-30T15:27:20Z</dcterms:modified>
</cp:coreProperties>
</file>